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68" r:id="rId4"/>
    <p:sldId id="257" r:id="rId5"/>
    <p:sldId id="269" r:id="rId6"/>
    <p:sldId id="258" r:id="rId7"/>
    <p:sldId id="270" r:id="rId8"/>
    <p:sldId id="259" r:id="rId9"/>
    <p:sldId id="271" r:id="rId10"/>
    <p:sldId id="280" r:id="rId11"/>
    <p:sldId id="260" r:id="rId12"/>
    <p:sldId id="272" r:id="rId13"/>
    <p:sldId id="261" r:id="rId14"/>
    <p:sldId id="273" r:id="rId15"/>
    <p:sldId id="279" r:id="rId16"/>
    <p:sldId id="262" r:id="rId17"/>
    <p:sldId id="274" r:id="rId18"/>
    <p:sldId id="282" r:id="rId19"/>
    <p:sldId id="263" r:id="rId20"/>
    <p:sldId id="275" r:id="rId21"/>
    <p:sldId id="264" r:id="rId22"/>
    <p:sldId id="276" r:id="rId23"/>
    <p:sldId id="265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/>
    <p:restoredTop sz="94025"/>
  </p:normalViewPr>
  <p:slideViewPr>
    <p:cSldViewPr snapToGrid="0" snapToObjects="1">
      <p:cViewPr varScale="1">
        <p:scale>
          <a:sx n="119" d="100"/>
          <a:sy n="119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C6719-7A47-FE4B-BDF3-616B506AC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7BFC3-B83B-6741-8F4D-864FF71EC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100A8-66C1-2146-A403-12F3EEB2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802-21EA-F84C-973F-ABD5B819948D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91371-5C52-1747-95EC-28BCED84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E8AD9-251D-2A45-830D-DA48E4C2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67C-08EB-5F44-8FFB-0B536F0C85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5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5A31B-F6D0-6442-9FCC-01E4AEF4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3515F-70C8-7441-9298-F4C7B5DE7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856BB-85B8-FB46-8609-FE66FDED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802-21EA-F84C-973F-ABD5B819948D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01DEF-BBFA-5844-99A1-3B8864C1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6D940-B18C-0748-9149-D2B41C64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67C-08EB-5F44-8FFB-0B536F0C85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4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9F7F6-0C62-0C48-A8D6-AAD372CBF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CFD9D-256E-DC4C-856A-47F89DF59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81A02-EB9E-EA46-B135-9FAC6D12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802-21EA-F84C-973F-ABD5B819948D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A97E6-EAA5-0D47-B58B-E042A4AD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C2A1A-015B-1F46-AAB3-47BF9ACA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67C-08EB-5F44-8FFB-0B536F0C85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0A92-A83A-7545-BC84-1FE6520A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048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6553C-2ED4-1B4D-91BE-ED8940511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612"/>
            <a:ext cx="10515600" cy="569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CC6EF-5059-D742-9D73-2C31D763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802-21EA-F84C-973F-ABD5B819948D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DC247-D82B-4640-B6AC-C654B528A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774F5-97CA-BD4D-89F4-16F4DF8B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67C-08EB-5F44-8FFB-0B536F0C85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2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EC0A-47E3-4942-8565-081BEFF5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2FD65-F43D-664D-92B6-0303DBA0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A1A79-2BEF-A341-A4CE-DAD5BED1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802-21EA-F84C-973F-ABD5B819948D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297F0-118A-F74E-BF73-72C725D5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FC74F-7825-3D47-8B01-59ABA59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67C-08EB-5F44-8FFB-0B536F0C85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1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0CCC-0B2F-0B4C-91F5-240408A4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DDCF7-B6F2-E740-B1AF-87E9B8495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506F5-E6A9-864C-8BCF-F5747623E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CA7AB-DA35-F34B-B23E-80E1548EE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802-21EA-F84C-973F-ABD5B819948D}" type="datetimeFigureOut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5F6AB-1932-9146-830B-2D7BA7EF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1E705-06CF-9348-94DC-DCCD4148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67C-08EB-5F44-8FFB-0B536F0C85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8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1F40-3521-5F47-B681-A08D33E9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62206-011B-5540-BFBF-3B9935490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B66E5-1F6E-134B-8A47-C2B8A1ACF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6A215-A248-8E4C-8B2D-C353461C6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2939C2-3C21-7E4A-844D-FC798C30E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55E0A-BF85-1742-9A53-0E116073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802-21EA-F84C-973F-ABD5B819948D}" type="datetimeFigureOut">
              <a:rPr lang="en-US" smtClean="0"/>
              <a:t>3/28/20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3891D-B36C-D043-927D-BED33ED2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72F609-0525-9A48-80D2-D5617650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67C-08EB-5F44-8FFB-0B536F0C85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2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B860-C45E-6342-9888-CDEF6BFF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B129B-73F8-D742-A889-A7CDC3DF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802-21EA-F84C-973F-ABD5B819948D}" type="datetimeFigureOut">
              <a:rPr lang="en-US" smtClean="0"/>
              <a:t>3/28/20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7D206-76CC-B14C-9B8C-CC2AD326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24058-5CB5-B344-B4FC-43BE8A3B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67C-08EB-5F44-8FFB-0B536F0C85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5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64CE7-E6C1-8846-83E6-EA7FD300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802-21EA-F84C-973F-ABD5B819948D}" type="datetimeFigureOut">
              <a:rPr lang="en-US" smtClean="0"/>
              <a:t>3/28/20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5E574-EBA3-D94F-9062-9C504E7F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B0610-8667-7348-A60B-3F05A678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67C-08EB-5F44-8FFB-0B536F0C85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6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5DEA-6A1E-324D-97B1-4B36F8D8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57BFF-BE16-024E-BD6B-21224DA0C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20C26-5CF1-9F44-A74C-7FC3FFCE0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E96A6-4B0B-B64F-AA34-BE6A76BA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802-21EA-F84C-973F-ABD5B819948D}" type="datetimeFigureOut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69E0B-0607-0844-86C6-34BD6FE3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B4FB8-15C9-2540-8314-DC950536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67C-08EB-5F44-8FFB-0B536F0C85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7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AC1A-DCC7-D746-8B3F-8991F0FC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B72A9-B350-D041-9333-6B26613EC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960-E634-8E4C-A94E-753EBD852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A9BFB-312B-C440-BA91-ADF7CF5F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C802-21EA-F84C-973F-ABD5B819948D}" type="datetimeFigureOut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E3626-BE42-1C4A-8E77-8C277D1C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0797E-2A5B-4147-9C2E-52721C38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C67C-08EB-5F44-8FFB-0B536F0C85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5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E0DA5-ECC1-8448-A2BC-CF5E626D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65037-7C83-864D-9504-4D7B9C053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4085-7135-8049-AF2B-D655E26FE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C802-21EA-F84C-973F-ABD5B819948D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C0878-8882-B14E-A683-89E04E826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773F6-F786-894C-89C4-00279864B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C67C-08EB-5F44-8FFB-0B536F0C850C}" type="slidenum">
              <a:rPr lang="en-US" smtClean="0"/>
              <a:t>‹N›</a:t>
            </a:fld>
            <a:endParaRPr lang="en-US"/>
          </a:p>
        </p:txBody>
      </p:sp>
      <p:pic>
        <p:nvPicPr>
          <p:cNvPr id="11266" name="Picture 2" descr="samson society">
            <a:extLst>
              <a:ext uri="{FF2B5EF4-FFF2-40B4-BE49-F238E27FC236}">
                <a16:creationId xmlns:a16="http://schemas.microsoft.com/office/drawing/2014/main" id="{16D077ED-E868-4D43-971D-950797E2FC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190" y="185738"/>
            <a:ext cx="1043210" cy="10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1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qrgo.page.link/ouM6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liberati-in-cristo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483B-CEC5-6D4C-A9FA-5A93EC9A6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7" y="1241632"/>
            <a:ext cx="9144000" cy="2387600"/>
          </a:xfrm>
        </p:spPr>
        <p:txBody>
          <a:bodyPr/>
          <a:lstStyle/>
          <a:p>
            <a:r>
              <a:rPr lang="en-US" dirty="0"/>
              <a:t>Benvenuto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F3E4B-1BD3-AC47-BEC0-0749E2364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287" y="3721307"/>
            <a:ext cx="9144000" cy="1655762"/>
          </a:xfrm>
        </p:spPr>
        <p:txBody>
          <a:bodyPr/>
          <a:lstStyle/>
          <a:p>
            <a:r>
              <a:rPr lang="en-US" dirty="0" err="1"/>
              <a:t>All’incontro</a:t>
            </a:r>
            <a:r>
              <a:rPr lang="en-US" dirty="0"/>
              <a:t> </a:t>
            </a:r>
            <a:r>
              <a:rPr lang="en-US" dirty="0" err="1"/>
              <a:t>virtuale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Samson Society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31936CA5-33F5-7C42-ADEB-1C08D47F4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94634" y="2448048"/>
            <a:ext cx="2326861" cy="210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B07618-C4F3-4140-AE27-95A4D055F06A}"/>
              </a:ext>
            </a:extLst>
          </p:cNvPr>
          <p:cNvSpPr/>
          <p:nvPr/>
        </p:nvSpPr>
        <p:spPr>
          <a:xfrm>
            <a:off x="10336696" y="0"/>
            <a:ext cx="2027582" cy="1630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C2C3E-6982-9E42-B254-87D9BAEC4F63}"/>
              </a:ext>
            </a:extLst>
          </p:cNvPr>
          <p:cNvSpPr txBox="1"/>
          <p:nvPr/>
        </p:nvSpPr>
        <p:spPr>
          <a:xfrm>
            <a:off x="10075818" y="6392091"/>
            <a:ext cx="1759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Rev 11/22/19</a:t>
            </a:r>
          </a:p>
        </p:txBody>
      </p:sp>
    </p:spTree>
    <p:extLst>
      <p:ext uri="{BB962C8B-B14F-4D97-AF65-F5344CB8AC3E}">
        <p14:creationId xmlns:p14="http://schemas.microsoft.com/office/powerpoint/2010/main" val="291611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B175-6AB4-004D-8D17-4E1B780C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855"/>
            <a:ext cx="10515600" cy="660486"/>
          </a:xfrm>
        </p:spPr>
        <p:txBody>
          <a:bodyPr>
            <a:normAutofit fontScale="90000"/>
          </a:bodyPr>
          <a:lstStyle/>
          <a:p>
            <a:r>
              <a:rPr lang="en-US" dirty="0"/>
              <a:t>Il  </a:t>
            </a:r>
            <a:r>
              <a:rPr lang="en-US" dirty="0" err="1"/>
              <a:t>Cammino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E475-5354-6741-A19D-BE5127A33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566"/>
            <a:ext cx="10515600" cy="415598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Samson Society </a:t>
            </a:r>
            <a:r>
              <a:rPr lang="en-US" dirty="0" err="1"/>
              <a:t>abbiamo</a:t>
            </a:r>
            <a:r>
              <a:rPr lang="en-US" dirty="0"/>
              <a:t> </a:t>
            </a:r>
            <a:r>
              <a:rPr lang="en-US" dirty="0" err="1"/>
              <a:t>iniziato</a:t>
            </a:r>
            <a:r>
              <a:rPr lang="en-US" dirty="0"/>
              <a:t> a </a:t>
            </a:r>
            <a:r>
              <a:rPr lang="en-US" dirty="0" err="1"/>
              <a:t>percorrere</a:t>
            </a:r>
            <a:r>
              <a:rPr lang="en-US" dirty="0"/>
              <a:t> un </a:t>
            </a:r>
            <a:r>
              <a:rPr lang="en-US" dirty="0" err="1"/>
              <a:t>Cammino</a:t>
            </a:r>
            <a:r>
              <a:rPr lang="en-US" dirty="0"/>
              <a:t>, ossia un modo di vivere </a:t>
            </a:r>
            <a:r>
              <a:rPr lang="en-US" dirty="0" err="1"/>
              <a:t>che</a:t>
            </a:r>
            <a:r>
              <a:rPr lang="en-US" dirty="0"/>
              <a:t> conduce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santità</a:t>
            </a:r>
            <a:r>
              <a:rPr lang="en-US" dirty="0"/>
              <a:t> ed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libertà</a:t>
            </a:r>
            <a:r>
              <a:rPr lang="en-US" dirty="0"/>
              <a:t>. La </a:t>
            </a:r>
            <a:r>
              <a:rPr lang="en-US" dirty="0" err="1"/>
              <a:t>descrizione</a:t>
            </a:r>
            <a:r>
              <a:rPr lang="en-US" dirty="0"/>
              <a:t> di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percorso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riportato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nostro</a:t>
            </a:r>
            <a:r>
              <a:rPr lang="en-US" dirty="0"/>
              <a:t> </a:t>
            </a:r>
            <a:r>
              <a:rPr lang="en-US" dirty="0" err="1"/>
              <a:t>regolamento</a:t>
            </a:r>
            <a:r>
              <a:rPr lang="en-US" dirty="0"/>
              <a:t>. [Si </a:t>
            </a:r>
            <a:r>
              <a:rPr lang="en-US" dirty="0" err="1"/>
              <a:t>chiede</a:t>
            </a:r>
            <a:r>
              <a:rPr lang="en-US" dirty="0"/>
              <a:t> a </a:t>
            </a:r>
            <a:r>
              <a:rPr lang="en-US" dirty="0" err="1"/>
              <a:t>qualcuno</a:t>
            </a:r>
            <a:r>
              <a:rPr lang="en-US" dirty="0"/>
              <a:t> di </a:t>
            </a:r>
            <a:r>
              <a:rPr lang="en-US" dirty="0" err="1"/>
              <a:t>leggere</a:t>
            </a:r>
            <a:r>
              <a:rPr lang="en-US" dirty="0"/>
              <a:t> Il </a:t>
            </a:r>
            <a:r>
              <a:rPr lang="en-US" dirty="0" err="1"/>
              <a:t>Cammino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622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ACF0-D3B3-204D-A6AB-E6A18006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5C956-5752-244F-81E8-C21C124BE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ading of &quot;The Path&quot; &#10;Believing The Fact, I surrender to God in simple faith — making no promises, but merely asking for His &#10;I start attending meetings of the Society, and from its members I select a Silas, a trustworthy traveling &#10;road. &#10;In honest detail, I describe to God and to my Silas the course and consequences of my attempts to live &#10;Encouraged by my Silas and others, I develop the daily disciplines of prayer, study and self-examination &#10;God instead to do for me what I cannot do for myself. &#10;I choose to trust the Body of Christ, weighing the wisdom of my friends when facing decisions and see &#10;confronted by temptation. &#10;When I can do so without injuring anyone, I make amends for damage I have caused. If direct amends &#10;demonstrate my repentance in other ways. &#10;I offer myself as a Silas to others. Each day I ask God for the grace to seek His kingdom rather than my &#10;in my path rather than serving myself. ">
            <a:extLst>
              <a:ext uri="{FF2B5EF4-FFF2-40B4-BE49-F238E27FC236}">
                <a16:creationId xmlns:a16="http://schemas.microsoft.com/office/drawing/2014/main" id="{FE84A433-B75B-F441-BEF0-1FA1D910E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0"/>
            <a:ext cx="11358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7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9FB1-017D-BE42-B2FB-A0CAD4D7A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31"/>
            <a:ext cx="10515600" cy="660486"/>
          </a:xfrm>
        </p:spPr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Cammino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E7A5557-0CA2-0E41-B08D-785DD81511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1329" y="846317"/>
            <a:ext cx="11089341" cy="56958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 err="1"/>
              <a:t>Semplicemente</a:t>
            </a:r>
            <a:r>
              <a:rPr lang="en-US" altLang="en-US" sz="1800" dirty="0"/>
              <a:t> credo. Mi </a:t>
            </a:r>
            <a:r>
              <a:rPr lang="en-US" altLang="en-US" sz="1800" dirty="0" err="1"/>
              <a:t>arrendo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Dio</a:t>
            </a:r>
            <a:r>
              <a:rPr lang="en-US" altLang="en-US" sz="1800" dirty="0"/>
              <a:t> in </a:t>
            </a:r>
            <a:r>
              <a:rPr lang="en-US" altLang="en-US" sz="1800" dirty="0" err="1"/>
              <a:t>semplice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fede</a:t>
            </a:r>
            <a:r>
              <a:rPr lang="en-US" altLang="en-US" sz="1800" dirty="0"/>
              <a:t> - ma non </a:t>
            </a:r>
            <a:r>
              <a:rPr lang="en-US" altLang="en-US" sz="1800" dirty="0" err="1"/>
              <a:t>faccio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promesse</a:t>
            </a:r>
            <a:r>
              <a:rPr lang="en-US" altLang="en-US" sz="1800" dirty="0"/>
              <a:t> e </a:t>
            </a:r>
            <a:r>
              <a:rPr lang="en-US" altLang="en-US" sz="1800" dirty="0" err="1"/>
              <a:t>chiedo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semplicemente</a:t>
            </a:r>
            <a:r>
              <a:rPr lang="en-US" altLang="en-US" sz="1800" dirty="0"/>
              <a:t>           </a:t>
            </a:r>
            <a:r>
              <a:rPr lang="en-US" altLang="en-US" sz="1800" dirty="0" err="1"/>
              <a:t>il</a:t>
            </a:r>
            <a:r>
              <a:rPr lang="en-US" altLang="en-US" sz="1800" dirty="0"/>
              <a:t> Suo </a:t>
            </a:r>
            <a:r>
              <a:rPr lang="en-US" altLang="en-US" sz="1800" dirty="0" err="1"/>
              <a:t>aiuto</a:t>
            </a:r>
            <a:r>
              <a:rPr lang="en-US" altLang="en-US" sz="1800" dirty="0"/>
              <a:t>.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 err="1"/>
              <a:t>Comincio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partecipare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alle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riunioni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della</a:t>
            </a:r>
            <a:r>
              <a:rPr lang="en-US" altLang="en-US" sz="1800" dirty="0"/>
              <a:t> Society e </a:t>
            </a:r>
            <a:r>
              <a:rPr lang="en-US" altLang="en-US" sz="1800" dirty="0" err="1"/>
              <a:t>tra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suoi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membri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seleziono</a:t>
            </a:r>
            <a:r>
              <a:rPr lang="en-US" altLang="en-US" sz="1800" dirty="0"/>
              <a:t> un </a:t>
            </a:r>
            <a:r>
              <a:rPr lang="en-US" altLang="en-US" sz="1800" dirty="0" err="1"/>
              <a:t>Sila</a:t>
            </a:r>
            <a:r>
              <a:rPr lang="en-US" altLang="en-US" sz="1800" dirty="0"/>
              <a:t>, un </a:t>
            </a:r>
            <a:r>
              <a:rPr lang="en-US" altLang="en-US" sz="1800" dirty="0" err="1"/>
              <a:t>compagno</a:t>
            </a:r>
            <a:r>
              <a:rPr lang="en-US" altLang="en-US" sz="1800" dirty="0"/>
              <a:t> di </a:t>
            </a:r>
            <a:r>
              <a:rPr lang="en-US" altLang="en-US" sz="1800" dirty="0" err="1"/>
              <a:t>viaggio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affidabile</a:t>
            </a:r>
            <a:r>
              <a:rPr lang="en-US" altLang="en-US" sz="1800" dirty="0"/>
              <a:t>, per </a:t>
            </a:r>
            <a:r>
              <a:rPr lang="en-US" altLang="en-US" sz="1800" dirty="0" err="1"/>
              <a:t>questo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tratto</a:t>
            </a:r>
            <a:r>
              <a:rPr lang="en-US" altLang="en-US" sz="1800" dirty="0"/>
              <a:t> di </a:t>
            </a:r>
            <a:r>
              <a:rPr lang="en-US" altLang="en-US" sz="1800" dirty="0" err="1"/>
              <a:t>strada</a:t>
            </a:r>
            <a:r>
              <a:rPr lang="en-US" altLang="en-US" sz="1800" dirty="0"/>
              <a:t>.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/>
              <a:t>Con </a:t>
            </a:r>
            <a:r>
              <a:rPr lang="en-US" altLang="en-US" sz="1800" dirty="0" err="1"/>
              <a:t>onestà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descrivo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Dio</a:t>
            </a:r>
            <a:r>
              <a:rPr lang="en-US" altLang="en-US" sz="1800" dirty="0"/>
              <a:t> e </a:t>
            </a:r>
            <a:r>
              <a:rPr lang="en-US" altLang="en-US" sz="1800" dirty="0" err="1"/>
              <a:t>ai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miei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corso</a:t>
            </a:r>
            <a:r>
              <a:rPr lang="en-US" altLang="en-US" sz="1800" dirty="0"/>
              <a:t> e le </a:t>
            </a:r>
            <a:r>
              <a:rPr lang="en-US" altLang="en-US" sz="1800" dirty="0" err="1"/>
              <a:t>conseguenze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miei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tentativi</a:t>
            </a:r>
            <a:r>
              <a:rPr lang="en-US" altLang="en-US" sz="1800" dirty="0"/>
              <a:t> di </a:t>
            </a:r>
            <a:r>
              <a:rPr lang="en-US" altLang="en-US" sz="1800" dirty="0" err="1"/>
              <a:t>vivere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separato</a:t>
            </a:r>
            <a:r>
              <a:rPr lang="en-US" altLang="en-US" sz="1800" dirty="0"/>
              <a:t> da </a:t>
            </a:r>
            <a:r>
              <a:rPr lang="en-US" altLang="en-US" sz="1800" dirty="0" err="1"/>
              <a:t>Dio</a:t>
            </a:r>
            <a:r>
              <a:rPr lang="en-US" altLang="en-US" sz="1800" dirty="0"/>
              <a:t>.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/>
              <a:t> </a:t>
            </a:r>
            <a:r>
              <a:rPr lang="en-US" altLang="en-US" sz="1800" dirty="0" err="1"/>
              <a:t>Incoraggiato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miei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Sila</a:t>
            </a:r>
            <a:r>
              <a:rPr lang="en-US" altLang="en-US" sz="1800" dirty="0"/>
              <a:t> e da </a:t>
            </a:r>
            <a:r>
              <a:rPr lang="en-US" altLang="en-US" sz="1800" dirty="0" err="1"/>
              <a:t>altri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sviluppo</a:t>
            </a:r>
            <a:r>
              <a:rPr lang="en-US" altLang="en-US" sz="1800" dirty="0"/>
              <a:t> le discipline </a:t>
            </a:r>
            <a:r>
              <a:rPr lang="en-US" altLang="en-US" sz="1800" dirty="0" err="1"/>
              <a:t>quotidiane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della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preghiera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dello</a:t>
            </a:r>
            <a:r>
              <a:rPr lang="en-US" altLang="en-US" sz="1800" dirty="0"/>
              <a:t> studio </a:t>
            </a:r>
            <a:r>
              <a:rPr lang="en-US" altLang="en-US" sz="1800" dirty="0" err="1"/>
              <a:t>ed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esamino</a:t>
            </a:r>
            <a:r>
              <a:rPr lang="en-US" altLang="en-US" sz="1800" dirty="0"/>
              <a:t> me </a:t>
            </a:r>
            <a:r>
              <a:rPr lang="en-US" altLang="en-US" sz="1800" dirty="0" err="1"/>
              <a:t>stesso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Abbandono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l'auto-aiuto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chiedendo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invece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Dio</a:t>
            </a:r>
            <a:r>
              <a:rPr lang="en-US" altLang="en-US" sz="1800" dirty="0"/>
              <a:t> di fare per me </a:t>
            </a:r>
            <a:r>
              <a:rPr lang="en-US" altLang="en-US" sz="1800" dirty="0" err="1"/>
              <a:t>ciò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che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io</a:t>
            </a:r>
            <a:r>
              <a:rPr lang="en-US" altLang="en-US" sz="1800" dirty="0"/>
              <a:t> non </a:t>
            </a:r>
            <a:r>
              <a:rPr lang="en-US" altLang="en-US" sz="1800" dirty="0" err="1"/>
              <a:t>posso</a:t>
            </a:r>
            <a:r>
              <a:rPr lang="en-US" altLang="en-US" sz="1800" dirty="0"/>
              <a:t> fare da solo.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/>
              <a:t> Ho </a:t>
            </a:r>
            <a:r>
              <a:rPr lang="en-US" altLang="en-US" sz="1800" dirty="0" err="1"/>
              <a:t>scelto</a:t>
            </a:r>
            <a:r>
              <a:rPr lang="en-US" altLang="en-US" sz="1800" dirty="0"/>
              <a:t> di </a:t>
            </a:r>
            <a:r>
              <a:rPr lang="en-US" altLang="en-US" sz="1800" dirty="0" err="1"/>
              <a:t>fidarmi</a:t>
            </a:r>
            <a:r>
              <a:rPr lang="en-US" altLang="en-US" sz="1800" dirty="0"/>
              <a:t> del </a:t>
            </a:r>
            <a:r>
              <a:rPr lang="en-US" altLang="en-US" sz="1800" dirty="0" err="1"/>
              <a:t>Corpo</a:t>
            </a:r>
            <a:r>
              <a:rPr lang="en-US" altLang="en-US" sz="1800" dirty="0"/>
              <a:t> di Cristo, </a:t>
            </a:r>
            <a:r>
              <a:rPr lang="en-US" altLang="en-US" sz="1800" dirty="0" err="1"/>
              <a:t>soppesando</a:t>
            </a:r>
            <a:r>
              <a:rPr lang="en-US" altLang="en-US" sz="1800" dirty="0"/>
              <a:t> la </a:t>
            </a:r>
            <a:r>
              <a:rPr lang="en-US" altLang="en-US" sz="1800" dirty="0" err="1"/>
              <a:t>saggezza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miei</a:t>
            </a:r>
            <a:r>
              <a:rPr lang="en-US" altLang="en-US" sz="1800" dirty="0"/>
              <a:t> amici </a:t>
            </a:r>
            <a:r>
              <a:rPr lang="en-US" altLang="en-US" sz="1800" dirty="0" err="1"/>
              <a:t>quando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affronterò</a:t>
            </a:r>
            <a:r>
              <a:rPr lang="en-US" altLang="en-US" sz="1800" dirty="0"/>
              <a:t> le </a:t>
            </a:r>
            <a:r>
              <a:rPr lang="en-US" altLang="en-US" sz="1800" dirty="0" err="1"/>
              <a:t>decisioni</a:t>
            </a:r>
            <a:r>
              <a:rPr lang="en-US" altLang="en-US" sz="1800" dirty="0"/>
              <a:t> e </a:t>
            </a:r>
            <a:r>
              <a:rPr lang="en-US" altLang="en-US" sz="1800" dirty="0" err="1"/>
              <a:t>cercherò</a:t>
            </a:r>
            <a:r>
              <a:rPr lang="en-US" altLang="en-US" sz="1800" dirty="0"/>
              <a:t> la </a:t>
            </a:r>
            <a:r>
              <a:rPr lang="en-US" altLang="en-US" sz="1800" dirty="0" err="1"/>
              <a:t>loro</a:t>
            </a:r>
            <a:r>
              <a:rPr lang="en-US" altLang="en-US" sz="1800" dirty="0"/>
              <a:t> forza di </a:t>
            </a:r>
            <a:r>
              <a:rPr lang="en-US" altLang="en-US" sz="1800" dirty="0" err="1"/>
              <a:t>fronte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alla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tentazione</a:t>
            </a:r>
            <a:r>
              <a:rPr lang="en-US" altLang="en-US" sz="1800" dirty="0"/>
              <a:t>.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 err="1"/>
              <a:t>Quando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posso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farlo</a:t>
            </a:r>
            <a:r>
              <a:rPr lang="en-US" altLang="en-US" sz="1800" dirty="0"/>
              <a:t>, senza </a:t>
            </a:r>
            <a:r>
              <a:rPr lang="en-US" altLang="en-US" sz="1800" dirty="0" err="1"/>
              <a:t>ferire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nessuno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faccio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ammenda</a:t>
            </a:r>
            <a:r>
              <a:rPr lang="en-US" altLang="en-US" sz="1800" dirty="0"/>
              <a:t> per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danni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che</a:t>
            </a:r>
            <a:r>
              <a:rPr lang="en-US" altLang="en-US" sz="1800" dirty="0"/>
              <a:t> ho </a:t>
            </a:r>
            <a:r>
              <a:rPr lang="en-US" altLang="en-US" sz="1800" dirty="0" err="1"/>
              <a:t>causato</a:t>
            </a:r>
            <a:r>
              <a:rPr lang="en-US" altLang="en-US" sz="1800" dirty="0"/>
              <a:t>. Se non </a:t>
            </a:r>
            <a:r>
              <a:rPr lang="en-US" altLang="en-US" sz="1800" dirty="0" err="1"/>
              <a:t>c’è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modo</a:t>
            </a:r>
            <a:r>
              <a:rPr lang="en-US" altLang="en-US" sz="1800" dirty="0"/>
              <a:t> (o </a:t>
            </a:r>
            <a:r>
              <a:rPr lang="en-US" altLang="en-US" sz="1800" dirty="0" err="1"/>
              <a:t>è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sconsigliabile</a:t>
            </a:r>
            <a:r>
              <a:rPr lang="en-US" altLang="en-US" sz="1800" dirty="0"/>
              <a:t>) </a:t>
            </a:r>
            <a:r>
              <a:rPr lang="en-US" altLang="en-US" sz="1800" dirty="0" err="1"/>
              <a:t>scusarsi</a:t>
            </a:r>
            <a:r>
              <a:rPr lang="en-US" altLang="en-US" sz="1800" dirty="0"/>
              <a:t> o </a:t>
            </a:r>
            <a:r>
              <a:rPr lang="en-US" altLang="en-US" sz="1800" dirty="0" err="1"/>
              <a:t>rimediare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direttamente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dimostrerò</a:t>
            </a:r>
            <a:r>
              <a:rPr lang="en-US" altLang="en-US" sz="1800" dirty="0"/>
              <a:t> pentimento in </a:t>
            </a:r>
            <a:r>
              <a:rPr lang="en-US" altLang="en-US" sz="1800" dirty="0" err="1"/>
              <a:t>altri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modi</a:t>
            </a:r>
            <a:r>
              <a:rPr lang="en-US" altLang="en-US" sz="1800" dirty="0"/>
              <a:t>.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/>
              <a:t>Mi </a:t>
            </a:r>
            <a:r>
              <a:rPr lang="en-US" altLang="en-US" sz="1800" dirty="0" err="1"/>
              <a:t>offro</a:t>
            </a:r>
            <a:r>
              <a:rPr lang="en-US" altLang="en-US" sz="1800" dirty="0"/>
              <a:t> come un </a:t>
            </a:r>
            <a:r>
              <a:rPr lang="en-US" altLang="en-US" sz="1800" dirty="0" err="1"/>
              <a:t>Sila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agli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altri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Ogni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giorno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chiedo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Dio</a:t>
            </a:r>
            <a:r>
              <a:rPr lang="en-US" altLang="en-US" sz="1800" dirty="0"/>
              <a:t> la </a:t>
            </a:r>
            <a:r>
              <a:rPr lang="en-US" altLang="en-US" sz="1800" dirty="0" err="1"/>
              <a:t>grazia</a:t>
            </a:r>
            <a:r>
              <a:rPr lang="en-US" altLang="en-US" sz="1800" dirty="0"/>
              <a:t> di </a:t>
            </a:r>
            <a:r>
              <a:rPr lang="en-US" altLang="en-US" sz="1800" dirty="0" err="1"/>
              <a:t>cercare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il</a:t>
            </a:r>
            <a:r>
              <a:rPr lang="en-US" altLang="en-US" sz="1800" dirty="0"/>
              <a:t> Suo regno </a:t>
            </a:r>
            <a:r>
              <a:rPr lang="en-US" altLang="en-US" sz="1800" dirty="0" err="1"/>
              <a:t>piuttosto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che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mio</a:t>
            </a:r>
            <a:r>
              <a:rPr lang="en-US" altLang="en-US" sz="1800" dirty="0"/>
              <a:t>, per </a:t>
            </a:r>
            <a:r>
              <a:rPr lang="en-US" altLang="en-US" sz="1800" dirty="0" err="1"/>
              <a:t>servire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coloro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che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Egli</a:t>
            </a:r>
            <a:r>
              <a:rPr lang="en-US" altLang="en-US" sz="1800" dirty="0"/>
              <a:t> pone </a:t>
            </a:r>
            <a:r>
              <a:rPr lang="en-US" altLang="en-US" sz="1800" dirty="0" err="1"/>
              <a:t>sul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cammino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piuttosto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che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servire</a:t>
            </a:r>
            <a:r>
              <a:rPr lang="en-US" altLang="en-US" sz="1800" dirty="0"/>
              <a:t> me </a:t>
            </a:r>
            <a:r>
              <a:rPr lang="en-US" altLang="en-US" sz="1800" dirty="0" err="1"/>
              <a:t>stesso</a:t>
            </a:r>
            <a:r>
              <a:rPr lang="en-US" alt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04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C7A8A-1059-374C-A749-9787626C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FDBC0-C9D4-1F43-B8D5-FB8C917D9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opic Announcement &#10;We have now reached the sharing portion of our meeting. In sharing, we speak honestly out of our own exi &#10;ourselves, knowing that our brothers will listen to us in love and will hold whatever we say in strictest confi &#10;comments brief, taking care to leave plenty of time for others. We address our statements to the group as &#10;them toward any one person. As a rule, we refrain from giving advice to others or instructing them during t &#10;conversations are best reserved for private moments between friends. The suggested topic today is &#10;Enter your topic : &#10;OR &#10;Choose topic from list : &#10;Abandoning self-help &#10;Advice &#10;Acceptance &#10;Anger &#10;Adulthood &#10;Argument ">
            <a:extLst>
              <a:ext uri="{FF2B5EF4-FFF2-40B4-BE49-F238E27FC236}">
                <a16:creationId xmlns:a16="http://schemas.microsoft.com/office/drawing/2014/main" id="{F4BE3F48-3005-1449-B0CA-52C81E3BF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" y="0"/>
            <a:ext cx="11596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1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681A-1BA4-EF4E-9169-716BA219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Soggetto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E60E5BC-8F6A-6A49-B8D7-2BA334AC6C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025612"/>
            <a:ext cx="10905565" cy="56958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it-IT" altLang="en-US" dirty="0"/>
              <a:t>Ora è il momento della condivisione. Condividiamo, raccontando in modo onesto la nostra esperienza. Diciamo la verità, parliamo di noi stessi, sapendo che i fratelli che ci ascoltano lo fanno con amore e preserveranno con la </a:t>
            </a:r>
            <a:r>
              <a:rPr lang="it-IT" altLang="en-US" b="1" dirty="0"/>
              <a:t>massima riservatezza</a:t>
            </a:r>
            <a:r>
              <a:rPr lang="it-IT" altLang="en-US" dirty="0"/>
              <a:t>, tutto ciò che hanno sentito. Cerchiamo di raccontare brevemente, per lasciare più tempo agli altri. La condivisione viene rivolta all’intero gruppo e non ad una sola persona. Di norma, durante l'incontro, ci asteniamo dal fornire consigli o insegnamenti alle persone, credendo che tali conversazioni devono essere riservate ai momenti privati tra amici. 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it-IT" altLang="en-US" dirty="0"/>
              <a:t>Il soggetto suggerito per oggi è: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2223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B096-7228-6447-AA2A-2ED3D45D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lista</a:t>
            </a:r>
            <a:r>
              <a:rPr lang="en-US" dirty="0"/>
              <a:t> di </a:t>
            </a:r>
            <a:r>
              <a:rPr lang="en-US" dirty="0" err="1"/>
              <a:t>soggetti</a:t>
            </a:r>
            <a:r>
              <a:rPr lang="en-US" dirty="0"/>
              <a:t> </a:t>
            </a:r>
            <a:r>
              <a:rPr lang="en-US" dirty="0" err="1"/>
              <a:t>consigliati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AD82-28AB-9E47-9712-CFE9AA5D5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025612"/>
            <a:ext cx="11922034" cy="5695863"/>
          </a:xfrm>
        </p:spPr>
        <p:txBody>
          <a:bodyPr lIns="90000" numCol="7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Abbandonare</a:t>
            </a:r>
            <a:r>
              <a:rPr lang="en-US" sz="1400" dirty="0"/>
              <a:t> </a:t>
            </a:r>
            <a:r>
              <a:rPr lang="en-US" sz="1400" dirty="0" err="1"/>
              <a:t>l’autoaiuto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Accettazione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L’età</a:t>
            </a:r>
            <a:r>
              <a:rPr lang="en-US" sz="1400" dirty="0"/>
              <a:t> </a:t>
            </a:r>
            <a:r>
              <a:rPr lang="en-US" sz="1400" dirty="0" err="1"/>
              <a:t>adulta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Avventura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Consiglio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Rabbia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L’ansia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Discussione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spc="-20" dirty="0"/>
              <a:t>Forma di </a:t>
            </a:r>
            <a:r>
              <a:rPr lang="en-US" sz="1400" spc="-20" dirty="0" err="1"/>
              <a:t>eccitazione</a:t>
            </a:r>
            <a:endParaRPr lang="en-US" sz="1400" spc="-2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spc="-10" dirty="0" err="1"/>
              <a:t>Chiedere</a:t>
            </a:r>
            <a:r>
              <a:rPr lang="en-US" sz="1400" spc="-10" dirty="0"/>
              <a:t> </a:t>
            </a:r>
            <a:r>
              <a:rPr lang="en-US" sz="1400" spc="-10" dirty="0" err="1"/>
              <a:t>l’aiuto</a:t>
            </a:r>
            <a:r>
              <a:rPr lang="en-US" sz="1400" spc="-10" dirty="0"/>
              <a:t> di </a:t>
            </a:r>
            <a:r>
              <a:rPr lang="en-US" sz="1400" spc="-10" dirty="0" err="1"/>
              <a:t>Dio</a:t>
            </a:r>
            <a:endParaRPr lang="en-US" sz="1400" spc="-1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Bellezza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Tradimento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Incolpare</a:t>
            </a:r>
            <a:r>
              <a:rPr lang="en-US" sz="1400" dirty="0"/>
              <a:t> </a:t>
            </a:r>
            <a:r>
              <a:rPr lang="en-US" sz="1400" dirty="0" err="1"/>
              <a:t>l’altro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Cecità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Coraggio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Certezza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Caos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Chiarezza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Comunicazione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Confronto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Competizione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Compromesso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Confessione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Riservatezza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Confronto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Confusione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Consegeuenze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Contentezza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Controllo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Consulenza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Coraggio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Creatività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Critica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Discipline </a:t>
            </a:r>
            <a:r>
              <a:rPr lang="en-US" sz="1400" dirty="0" err="1"/>
              <a:t>quotidiane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Inganno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Prendere</a:t>
            </a:r>
            <a:r>
              <a:rPr lang="en-US" sz="1400" dirty="0"/>
              <a:t> </a:t>
            </a:r>
            <a:r>
              <a:rPr lang="en-US" sz="1400" dirty="0" err="1"/>
              <a:t>decisioni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Sconfitta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Essere</a:t>
            </a:r>
            <a:r>
              <a:rPr lang="en-US" sz="1400" dirty="0"/>
              <a:t> </a:t>
            </a:r>
            <a:r>
              <a:rPr lang="en-US" sz="1400" dirty="0" err="1"/>
              <a:t>sulla</a:t>
            </a:r>
            <a:r>
              <a:rPr lang="en-US" sz="1400" dirty="0"/>
              <a:t> </a:t>
            </a:r>
            <a:r>
              <a:rPr lang="en-US" sz="1400" dirty="0" err="1"/>
              <a:t>difensiva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Diletto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Dimostrare</a:t>
            </a:r>
            <a:r>
              <a:rPr lang="en-US" sz="1400" dirty="0"/>
              <a:t> pentimento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Smentire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Desiderio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Distruttività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Determinazione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Devozione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Delusione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Vulnerabilità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Disonesà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Distrazione</a:t>
            </a:r>
            <a:r>
              <a:rPr lang="en-US" sz="1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Istruzione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Incoraggiamento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Nemici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Venire </a:t>
            </a:r>
            <a:r>
              <a:rPr lang="en-US" sz="1400" dirty="0" err="1"/>
              <a:t>alla</a:t>
            </a:r>
            <a:r>
              <a:rPr lang="en-US" sz="1400" dirty="0"/>
              <a:t> luce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Invidia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Epigenetica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Evadere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Famiglia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Fantasia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Padre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Stanchezza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Paura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Litigio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Stupidità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Dimenticanza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Perdono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Libertà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Amicizia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Realizzazione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Gioco </a:t>
            </a:r>
            <a:r>
              <a:rPr lang="en-US" sz="1400" dirty="0" err="1">
                <a:effectLst/>
              </a:rPr>
              <a:t>d’azzardo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Ruolo</a:t>
            </a:r>
            <a:r>
              <a:rPr lang="en-US" sz="1400" dirty="0">
                <a:effectLst/>
              </a:rPr>
              <a:t> di </a:t>
            </a:r>
            <a:r>
              <a:rPr lang="en-US" sz="1400" dirty="0" err="1">
                <a:effectLst/>
              </a:rPr>
              <a:t>genere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Generosità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Gentilezza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Traguardi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Bontà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Grazia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Gratitudine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Avidità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Lutto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Felicità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Odio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Guarigione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Eroi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Santità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Onestà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Speranza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Umiltà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Fame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Identità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Lesioni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Follia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Integrità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Intimità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Stato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alterato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Isolamento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Gioia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Bontà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Conoscenza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Ridere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Imparare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Libertà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Ascoltare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Vivere </a:t>
            </a:r>
            <a:r>
              <a:rPr lang="en-US" sz="1400" dirty="0" err="1">
                <a:effectLst/>
              </a:rPr>
              <a:t>separato</a:t>
            </a:r>
            <a:r>
              <a:rPr lang="en-US" sz="1400" dirty="0">
                <a:effectLst/>
              </a:rPr>
              <a:t> da </a:t>
            </a:r>
            <a:r>
              <a:rPr lang="en-US" sz="1400" dirty="0" err="1">
                <a:effectLst/>
              </a:rPr>
              <a:t>Dio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Bramare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Perdita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Amore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Concupiscenza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Mentire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Fare </a:t>
            </a:r>
            <a:r>
              <a:rPr lang="en-US" sz="1400" dirty="0" err="1">
                <a:effectLst/>
              </a:rPr>
              <a:t>ammenda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Non fare </a:t>
            </a:r>
            <a:r>
              <a:rPr lang="en-US" sz="1400" dirty="0" err="1">
                <a:effectLst/>
              </a:rPr>
              <a:t>promesse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Mascolinità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Farmaci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Meditazione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Memoria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Missione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Sbagli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Madrea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Natura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Nel </a:t>
            </a:r>
            <a:r>
              <a:rPr lang="en-US" sz="1400" dirty="0" err="1">
                <a:effectLst/>
              </a:rPr>
              <a:t>bisogno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Ubbidienza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spc="-60" dirty="0" err="1">
                <a:effectLst/>
              </a:rPr>
              <a:t>Sovra-compensazione</a:t>
            </a:r>
            <a:endParaRPr lang="en-US" sz="1400" spc="-6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Pazienza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Pace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Perfezione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Persistenza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Polarità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Postura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Potere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Impotenza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Preghiera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Orgoglio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Progresso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Promesse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Provvedere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Quiete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Smettere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Ira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Riconciliazione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Divertimento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Rimorso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Risentimento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Resilienza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Rispetto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Responsabilità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Ressurezione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Riposo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Rivelazione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Giustizia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Rischio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Essere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romantici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Sacrificio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Tristzza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Attrazione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allo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stesso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sesso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Sanità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mentale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Segreti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Alla</a:t>
            </a:r>
            <a:r>
              <a:rPr lang="en-US" sz="1400" dirty="0"/>
              <a:t> </a:t>
            </a:r>
            <a:r>
              <a:rPr lang="en-US" sz="1400" dirty="0" err="1"/>
              <a:t>ricerca</a:t>
            </a:r>
            <a:r>
              <a:rPr lang="en-US" sz="1400" dirty="0"/>
              <a:t> del </a:t>
            </a:r>
            <a:r>
              <a:rPr lang="en-US" sz="1400" dirty="0">
                <a:effectLst/>
              </a:rPr>
              <a:t>Regno di </a:t>
            </a:r>
            <a:r>
              <a:rPr lang="en-US" sz="1400" dirty="0" err="1">
                <a:effectLst/>
              </a:rPr>
              <a:t>Dio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Cura</a:t>
            </a:r>
            <a:r>
              <a:rPr lang="en-US" sz="1400" dirty="0"/>
              <a:t> di </a:t>
            </a:r>
            <a:r>
              <a:rPr lang="en-US" sz="1400" dirty="0" err="1"/>
              <a:t>sè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Egocentrismo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Autodisciplina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Egois</a:t>
            </a:r>
            <a:r>
              <a:rPr lang="en-US" sz="1400" dirty="0" err="1"/>
              <a:t>mo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Autosufficienza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Servitù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Servizio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Sesso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Vergogna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Fede</a:t>
            </a:r>
            <a:r>
              <a:rPr lang="en-US" sz="1400" dirty="0">
                <a:effectLst/>
              </a:rPr>
              <a:t> </a:t>
            </a:r>
            <a:r>
              <a:rPr lang="en-US" sz="1400" dirty="0" err="1"/>
              <a:t>genuina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Solitudine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Spirito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Rubare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Amministrare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Forza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Arresa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Lavoro</a:t>
            </a:r>
            <a:r>
              <a:rPr lang="en-US" sz="1400" dirty="0">
                <a:effectLst/>
              </a:rPr>
              <a:t> di </a:t>
            </a:r>
            <a:r>
              <a:rPr lang="en-US" sz="1400" dirty="0" err="1">
                <a:effectLst/>
              </a:rPr>
              <a:t>squadra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Tentazione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Tenerezza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La </a:t>
            </a:r>
            <a:r>
              <a:rPr lang="en-US" sz="1400" dirty="0" err="1">
                <a:effectLst/>
              </a:rPr>
              <a:t>saggezza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degli</a:t>
            </a:r>
            <a:r>
              <a:rPr lang="en-US" sz="1400" dirty="0">
                <a:effectLst/>
              </a:rPr>
              <a:t> amici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Tolleranza</a:t>
            </a:r>
            <a:r>
              <a:rPr lang="en-US" sz="1400" dirty="0">
                <a:effectLst/>
              </a:rPr>
              <a:t> 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Durezza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Trasparenza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Fiducia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Credere  </a:t>
            </a:r>
            <a:r>
              <a:rPr lang="en-US" sz="1400" dirty="0" err="1"/>
              <a:t>n</a:t>
            </a:r>
            <a:r>
              <a:rPr lang="en-US" sz="1400" dirty="0" err="1">
                <a:effectLst/>
              </a:rPr>
              <a:t>el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Corpo</a:t>
            </a:r>
            <a:r>
              <a:rPr lang="en-US" sz="1400" dirty="0">
                <a:effectLst/>
              </a:rPr>
              <a:t> di Cristo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Amici </a:t>
            </a:r>
            <a:r>
              <a:rPr lang="en-US" sz="1400" dirty="0" err="1"/>
              <a:t>fidati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Verità</a:t>
            </a:r>
            <a:r>
              <a:rPr lang="en-US" sz="1400" dirty="0">
                <a:effectLst/>
              </a:rPr>
              <a:t> 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Mancanza</a:t>
            </a:r>
            <a:r>
              <a:rPr lang="en-US" sz="1400" dirty="0">
                <a:effectLst/>
              </a:rPr>
              <a:t> di </a:t>
            </a:r>
            <a:r>
              <a:rPr lang="en-US" sz="1400" dirty="0" err="1">
                <a:effectLst/>
              </a:rPr>
              <a:t>fede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Comprensione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Visione</a:t>
            </a:r>
            <a:endParaRPr lang="en-US" sz="14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Debolezza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Buona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volontà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Saggezza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Donne 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Preoccupazione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Adorazione</a:t>
            </a:r>
            <a:r>
              <a:rPr lang="en-US" sz="1400" dirty="0">
                <a:effectLst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effectLst/>
              </a:rPr>
              <a:t>Ferite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Altro</a:t>
            </a:r>
            <a:r>
              <a:rPr lang="en-US" sz="1400" dirty="0"/>
              <a:t>: _______</a:t>
            </a:r>
          </a:p>
        </p:txBody>
      </p:sp>
    </p:spTree>
    <p:extLst>
      <p:ext uri="{BB962C8B-B14F-4D97-AF65-F5344CB8AC3E}">
        <p14:creationId xmlns:p14="http://schemas.microsoft.com/office/powerpoint/2010/main" val="43288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DFDB-426D-6D4B-879C-3F8B2B5A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B1EAE-49DC-EA45-914C-29A9BFE2A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Announcements &#10;The formal part of our meeting is now coming to a close, but you are encouraged to reach out to anyone in &#10;conversations. You can do so using the Samson Society app, which is available as a free download from the &#10;Play Store. &#10;The Samson app and the samsonsociety.com website that facilitates these meetings are ministries of Samsc &#10;nonprofit organization committed to nurturing the growth and health of the Samson Society, and are provid &#10;House is supported entirely by voluntary contributions. If you wish to make a tax-deductible gift to Samson &#10;clicking the &quot;Donate&quot; button in the upper right-hand corner of the homepage at samsonsociety.com. &#10;Are there any other Samson-related announcements? ">
            <a:extLst>
              <a:ext uri="{FF2B5EF4-FFF2-40B4-BE49-F238E27FC236}">
                <a16:creationId xmlns:a16="http://schemas.microsoft.com/office/drawing/2014/main" id="{EC6BD486-6220-034A-AE56-5F7781F51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0"/>
            <a:ext cx="11520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3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A75D-05AE-3240-BA45-80413E14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Annunci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CA0A558-6C25-3047-9F76-71F0A33AEA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025612"/>
            <a:ext cx="10293626" cy="56958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altLang="en-US" dirty="0"/>
              <a:t>La </a:t>
            </a:r>
            <a:r>
              <a:rPr lang="en-US" altLang="en-US" dirty="0" err="1"/>
              <a:t>parte</a:t>
            </a:r>
            <a:r>
              <a:rPr lang="en-US" altLang="en-US" dirty="0"/>
              <a:t> </a:t>
            </a:r>
            <a:r>
              <a:rPr lang="en-US" altLang="en-US" dirty="0" err="1"/>
              <a:t>formale</a:t>
            </a:r>
            <a:r>
              <a:rPr lang="en-US" altLang="en-US" dirty="0"/>
              <a:t> del </a:t>
            </a:r>
            <a:r>
              <a:rPr lang="en-US" altLang="en-US" dirty="0" err="1"/>
              <a:t>nostro</a:t>
            </a:r>
            <a:r>
              <a:rPr lang="en-US" altLang="en-US" dirty="0"/>
              <a:t> </a:t>
            </a:r>
            <a:r>
              <a:rPr lang="en-US" altLang="en-US" dirty="0" err="1"/>
              <a:t>incontro</a:t>
            </a:r>
            <a:r>
              <a:rPr lang="en-US" altLang="en-US" dirty="0"/>
              <a:t> </a:t>
            </a:r>
            <a:r>
              <a:rPr lang="en-US" altLang="en-US" dirty="0" err="1"/>
              <a:t>sta</a:t>
            </a:r>
            <a:r>
              <a:rPr lang="en-US" altLang="en-US" dirty="0"/>
              <a:t> per </a:t>
            </a:r>
            <a:r>
              <a:rPr lang="en-US" altLang="en-US" dirty="0" err="1"/>
              <a:t>concludersi</a:t>
            </a:r>
            <a:r>
              <a:rPr lang="en-US" altLang="en-US" dirty="0"/>
              <a:t>, ma vi </a:t>
            </a:r>
            <a:r>
              <a:rPr lang="en-US" altLang="en-US" dirty="0" err="1"/>
              <a:t>incoraggio</a:t>
            </a:r>
            <a:r>
              <a:rPr lang="en-US" altLang="en-US" dirty="0"/>
              <a:t> ad </a:t>
            </a:r>
            <a:r>
              <a:rPr lang="en-US" altLang="en-US" dirty="0" err="1"/>
              <a:t>avere</a:t>
            </a:r>
            <a:r>
              <a:rPr lang="en-US" altLang="en-US" dirty="0"/>
              <a:t> </a:t>
            </a:r>
            <a:r>
              <a:rPr lang="en-US" altLang="en-US" dirty="0" err="1"/>
              <a:t>tra</a:t>
            </a:r>
            <a:r>
              <a:rPr lang="en-US" altLang="en-US" dirty="0"/>
              <a:t> di </a:t>
            </a:r>
            <a:r>
              <a:rPr lang="en-US" altLang="en-US" dirty="0" err="1"/>
              <a:t>voi</a:t>
            </a:r>
            <a:r>
              <a:rPr lang="en-US" altLang="en-US" dirty="0"/>
              <a:t> </a:t>
            </a:r>
            <a:r>
              <a:rPr lang="en-US" altLang="en-US" dirty="0" err="1"/>
              <a:t>conversazioni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approfondite</a:t>
            </a:r>
            <a:r>
              <a:rPr lang="en-US" altLang="en-US" dirty="0"/>
              <a:t>. Uno </a:t>
            </a:r>
            <a:r>
              <a:rPr lang="en-US" altLang="en-US" dirty="0" err="1"/>
              <a:t>dei</a:t>
            </a:r>
            <a:r>
              <a:rPr lang="en-US" altLang="en-US" dirty="0"/>
              <a:t> </a:t>
            </a:r>
            <a:r>
              <a:rPr lang="en-US" altLang="en-US" dirty="0" err="1"/>
              <a:t>modi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facili</a:t>
            </a:r>
            <a:r>
              <a:rPr lang="en-US" altLang="en-US" dirty="0"/>
              <a:t> per </a:t>
            </a:r>
            <a:r>
              <a:rPr lang="en-US" altLang="en-US" dirty="0" err="1"/>
              <a:t>farlo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attraverso</a:t>
            </a:r>
            <a:r>
              <a:rPr lang="en-US" altLang="en-US" dirty="0"/>
              <a:t> Slack.</a:t>
            </a:r>
          </a:p>
          <a:p>
            <a:pPr marL="2286000" lvl="5" indent="0">
              <a:buNone/>
            </a:pPr>
            <a:r>
              <a:rPr lang="en-US" b="1" dirty="0"/>
              <a:t>Ecco </a:t>
            </a:r>
            <a:r>
              <a:rPr lang="en-US" b="1" dirty="0" err="1"/>
              <a:t>il</a:t>
            </a:r>
            <a:r>
              <a:rPr lang="en-US" b="1" dirty="0"/>
              <a:t> link per far </a:t>
            </a:r>
            <a:r>
              <a:rPr lang="en-US" b="1" dirty="0" err="1"/>
              <a:t>parte</a:t>
            </a:r>
            <a:r>
              <a:rPr lang="en-US" b="1" dirty="0"/>
              <a:t> di Slack:</a:t>
            </a:r>
            <a:endParaRPr lang="en-US" dirty="0"/>
          </a:p>
          <a:p>
            <a:pPr marL="2286000" lvl="5" indent="0">
              <a:buNone/>
            </a:pPr>
            <a:r>
              <a:rPr lang="en-US" b="1" u="sng" dirty="0">
                <a:hlinkClick r:id="rId2"/>
              </a:rPr>
              <a:t>https://qrgo.page.link/ouM6r</a:t>
            </a:r>
            <a:endParaRPr lang="en-US" b="1" u="sng" dirty="0"/>
          </a:p>
          <a:p>
            <a:pPr marL="2286000" lvl="5" indent="0">
              <a:buNone/>
            </a:pPr>
            <a:endParaRPr lang="en-US" altLang="en-US" b="1" u="sng" dirty="0"/>
          </a:p>
          <a:p>
            <a:pPr marL="0" indent="0">
              <a:buNone/>
            </a:pPr>
            <a:r>
              <a:rPr lang="en-US" altLang="en-US" dirty="0"/>
              <a:t>La Samson app,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scaricabile</a:t>
            </a:r>
            <a:r>
              <a:rPr lang="en-US" altLang="en-US" dirty="0"/>
              <a:t> </a:t>
            </a:r>
            <a:r>
              <a:rPr lang="en-US" altLang="en-US" dirty="0" err="1"/>
              <a:t>gratuitamente</a:t>
            </a:r>
            <a:r>
              <a:rPr lang="en-US" altLang="en-US" dirty="0"/>
              <a:t> da IOS App Store </a:t>
            </a:r>
            <a:r>
              <a:rPr lang="en-US" altLang="en-US" dirty="0" err="1"/>
              <a:t>oppure</a:t>
            </a:r>
            <a:r>
              <a:rPr lang="en-US" altLang="en-US" dirty="0"/>
              <a:t> </a:t>
            </a:r>
            <a:r>
              <a:rPr lang="en-US" altLang="en-US" dirty="0" err="1"/>
              <a:t>dall’Android</a:t>
            </a:r>
            <a:r>
              <a:rPr lang="en-US" altLang="en-US" dirty="0"/>
              <a:t> Play Store: </a:t>
            </a:r>
            <a:r>
              <a:rPr lang="en-US" altLang="en-US" dirty="0" err="1"/>
              <a:t>è</a:t>
            </a:r>
            <a:r>
              <a:rPr lang="en-US" altLang="en-US" dirty="0"/>
              <a:t> un </a:t>
            </a:r>
            <a:r>
              <a:rPr lang="en-US" altLang="en-US" dirty="0" err="1"/>
              <a:t>valido</a:t>
            </a:r>
            <a:r>
              <a:rPr lang="en-US" altLang="en-US" dirty="0"/>
              <a:t> </a:t>
            </a:r>
            <a:r>
              <a:rPr lang="en-US" altLang="en-US" dirty="0" err="1"/>
              <a:t>strumento</a:t>
            </a:r>
            <a:r>
              <a:rPr lang="en-US" altLang="en-US" dirty="0"/>
              <a:t> di </a:t>
            </a:r>
            <a:r>
              <a:rPr lang="en-US" altLang="en-US" dirty="0" err="1"/>
              <a:t>connessione</a:t>
            </a:r>
            <a:r>
              <a:rPr lang="en-US" altLang="en-US" dirty="0"/>
              <a:t> per </a:t>
            </a:r>
            <a:r>
              <a:rPr lang="en-US" altLang="en-US" dirty="0" err="1"/>
              <a:t>metterti</a:t>
            </a:r>
            <a:r>
              <a:rPr lang="en-US" altLang="en-US" dirty="0"/>
              <a:t> in </a:t>
            </a:r>
            <a:r>
              <a:rPr lang="en-US" altLang="en-US" dirty="0" err="1"/>
              <a:t>contatto</a:t>
            </a:r>
            <a:r>
              <a:rPr lang="en-US" altLang="en-US" dirty="0"/>
              <a:t> con un “Monaco </a:t>
            </a:r>
            <a:r>
              <a:rPr lang="en-US" altLang="en-US" dirty="0" err="1"/>
              <a:t>Pirata</a:t>
            </a:r>
            <a:r>
              <a:rPr lang="en-US" altLang="en-US" dirty="0"/>
              <a:t>” </a:t>
            </a:r>
            <a:r>
              <a:rPr lang="en-US" altLang="en-US" dirty="0" err="1"/>
              <a:t>quando</a:t>
            </a:r>
            <a:r>
              <a:rPr lang="en-US" altLang="en-US" dirty="0"/>
              <a:t> sei in </a:t>
            </a:r>
            <a:r>
              <a:rPr lang="en-US" altLang="en-US" dirty="0" err="1"/>
              <a:t>crisi</a:t>
            </a:r>
            <a:r>
              <a:rPr lang="en-US" altLang="en-US" dirty="0"/>
              <a:t> ed </a:t>
            </a:r>
            <a:r>
              <a:rPr lang="en-US" altLang="en-US" dirty="0" err="1"/>
              <a:t>hai</a:t>
            </a:r>
            <a:r>
              <a:rPr lang="en-US" altLang="en-US" dirty="0"/>
              <a:t> </a:t>
            </a:r>
            <a:r>
              <a:rPr lang="en-US" altLang="en-US" dirty="0" err="1"/>
              <a:t>bisogno</a:t>
            </a:r>
            <a:r>
              <a:rPr lang="en-US" altLang="en-US" dirty="0"/>
              <a:t> di </a:t>
            </a:r>
            <a:r>
              <a:rPr lang="en-US" altLang="en-US" dirty="0" err="1"/>
              <a:t>parlare</a:t>
            </a:r>
            <a:r>
              <a:rPr lang="en-US" altLang="en-US" dirty="0"/>
              <a:t> con </a:t>
            </a:r>
            <a:r>
              <a:rPr lang="en-US" altLang="en-US" dirty="0" err="1"/>
              <a:t>qualcuno</a:t>
            </a:r>
            <a:r>
              <a:rPr lang="en-US" altLang="en-US" dirty="0"/>
              <a:t> </a:t>
            </a:r>
            <a:r>
              <a:rPr lang="en-US" altLang="en-US" dirty="0" err="1"/>
              <a:t>subito</a:t>
            </a:r>
            <a:r>
              <a:rPr lang="en-US" altLang="en-US" dirty="0"/>
              <a:t>.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US" altLang="en-US" dirty="0"/>
              <a:t>La Samson House </a:t>
            </a:r>
            <a:r>
              <a:rPr lang="en-US" altLang="en-US" dirty="0" err="1"/>
              <a:t>è</a:t>
            </a:r>
            <a:r>
              <a:rPr lang="en-US" altLang="en-US" dirty="0"/>
              <a:t> un </a:t>
            </a:r>
            <a:r>
              <a:rPr lang="en-US" altLang="en-US" dirty="0" err="1"/>
              <a:t>organizzazione</a:t>
            </a:r>
            <a:r>
              <a:rPr lang="en-US" altLang="en-US" dirty="0"/>
              <a:t> </a:t>
            </a:r>
            <a:r>
              <a:rPr lang="en-US" altLang="en-US" dirty="0" err="1"/>
              <a:t>indipendente</a:t>
            </a:r>
            <a:r>
              <a:rPr lang="en-US" altLang="en-US" dirty="0"/>
              <a:t> no profit, </a:t>
            </a:r>
            <a:r>
              <a:rPr lang="en-US" altLang="en-US" dirty="0" err="1"/>
              <a:t>impegnata</a:t>
            </a:r>
            <a:r>
              <a:rPr lang="en-US" altLang="en-US" dirty="0"/>
              <a:t> a </a:t>
            </a:r>
            <a:r>
              <a:rPr lang="en-US" altLang="en-US" dirty="0" err="1"/>
              <a:t>coltivare</a:t>
            </a:r>
            <a:r>
              <a:rPr lang="en-US" altLang="en-US" dirty="0"/>
              <a:t> la </a:t>
            </a:r>
            <a:r>
              <a:rPr lang="en-US" altLang="en-US" dirty="0" err="1"/>
              <a:t>crescita</a:t>
            </a:r>
            <a:r>
              <a:rPr lang="en-US" altLang="en-US" dirty="0"/>
              <a:t> e la salute </a:t>
            </a:r>
            <a:r>
              <a:rPr lang="en-US" altLang="en-US" dirty="0" err="1"/>
              <a:t>della</a:t>
            </a:r>
            <a:r>
              <a:rPr lang="en-US" altLang="en-US" dirty="0"/>
              <a:t> Samson Society, e  </a:t>
            </a:r>
            <a:r>
              <a:rPr lang="en-US" altLang="en-US" dirty="0" err="1"/>
              <a:t>fornisce</a:t>
            </a:r>
            <a:r>
              <a:rPr lang="en-US" altLang="en-US" dirty="0"/>
              <a:t> </a:t>
            </a:r>
            <a:r>
              <a:rPr lang="en-US" altLang="en-US" dirty="0" err="1"/>
              <a:t>questi</a:t>
            </a:r>
            <a:r>
              <a:rPr lang="en-US" altLang="en-US" dirty="0"/>
              <a:t>  </a:t>
            </a:r>
            <a:r>
              <a:rPr lang="en-US" altLang="en-US" dirty="0" err="1"/>
              <a:t>incontri</a:t>
            </a:r>
            <a:r>
              <a:rPr lang="en-US" altLang="en-US" dirty="0"/>
              <a:t> </a:t>
            </a:r>
            <a:r>
              <a:rPr lang="en-US" altLang="en-US" dirty="0" err="1"/>
              <a:t>gratuitamente</a:t>
            </a:r>
            <a:r>
              <a:rPr lang="en-US" altLang="en-US" dirty="0"/>
              <a:t>. La Samson House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sostenuta</a:t>
            </a:r>
            <a:r>
              <a:rPr lang="en-US" altLang="en-US" dirty="0"/>
              <a:t> </a:t>
            </a:r>
            <a:r>
              <a:rPr lang="en-US" altLang="en-US" dirty="0" err="1"/>
              <a:t>interamente</a:t>
            </a:r>
            <a:r>
              <a:rPr lang="en-US" altLang="en-US" dirty="0"/>
              <a:t> da </a:t>
            </a:r>
            <a:r>
              <a:rPr lang="en-US" altLang="en-US" dirty="0" err="1"/>
              <a:t>contributi</a:t>
            </a:r>
            <a:r>
              <a:rPr lang="en-US" altLang="en-US" dirty="0"/>
              <a:t> </a:t>
            </a:r>
            <a:r>
              <a:rPr lang="en-US" altLang="en-US" dirty="0" err="1"/>
              <a:t>volontari</a:t>
            </a:r>
            <a:r>
              <a:rPr lang="en-US" altLang="en-US" dirty="0"/>
              <a:t>.  </a:t>
            </a:r>
            <a:r>
              <a:rPr lang="en-US" altLang="en-US" dirty="0" err="1"/>
              <a:t>Puoi</a:t>
            </a:r>
            <a:r>
              <a:rPr lang="en-US" altLang="en-US" dirty="0"/>
              <a:t> </a:t>
            </a:r>
            <a:r>
              <a:rPr lang="en-US" altLang="en-US" dirty="0" err="1"/>
              <a:t>sostenere</a:t>
            </a:r>
            <a:r>
              <a:rPr lang="en-US" altLang="en-US" dirty="0"/>
              <a:t> la Samson House </a:t>
            </a:r>
            <a:r>
              <a:rPr lang="en-US" altLang="en-US" dirty="0" err="1"/>
              <a:t>cliccando</a:t>
            </a:r>
            <a:r>
              <a:rPr lang="en-US" altLang="en-US" dirty="0"/>
              <a:t> </a:t>
            </a:r>
            <a:r>
              <a:rPr lang="en-US" altLang="en-US" dirty="0" err="1"/>
              <a:t>sul</a:t>
            </a:r>
            <a:r>
              <a:rPr lang="en-US" altLang="en-US" dirty="0"/>
              <a:t> </a:t>
            </a:r>
            <a:r>
              <a:rPr lang="en-US" altLang="en-US" dirty="0" err="1"/>
              <a:t>bottone</a:t>
            </a:r>
            <a:r>
              <a:rPr lang="en-US" altLang="en-US" dirty="0"/>
              <a:t> "Donate" </a:t>
            </a:r>
            <a:r>
              <a:rPr lang="en-US" altLang="en-US" dirty="0" err="1"/>
              <a:t>nell’angolo</a:t>
            </a:r>
            <a:r>
              <a:rPr lang="en-US" altLang="en-US" dirty="0"/>
              <a:t> in alto a </a:t>
            </a:r>
            <a:r>
              <a:rPr lang="en-US" altLang="en-US" dirty="0" err="1"/>
              <a:t>destra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home page di </a:t>
            </a:r>
            <a:r>
              <a:rPr lang="en-US" altLang="en-US" dirty="0" err="1"/>
              <a:t>www.samsonsociety.com</a:t>
            </a:r>
            <a:r>
              <a:rPr lang="en-US" altLang="en-US" dirty="0"/>
              <a:t>. 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55A5CCD-691A-8047-AAE9-01B5BED45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975" y="2036900"/>
            <a:ext cx="980126" cy="9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88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A75D-05AE-3240-BA45-80413E14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Annunci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CA0A558-6C25-3047-9F76-71F0A33AEA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025612"/>
            <a:ext cx="10293626" cy="56958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en-US" dirty="0"/>
              <a:t>Samson </a:t>
            </a:r>
            <a:r>
              <a:rPr lang="en-US" altLang="en-US" dirty="0" err="1"/>
              <a:t>fornisce</a:t>
            </a:r>
            <a:r>
              <a:rPr lang="en-US" altLang="en-US" dirty="0"/>
              <a:t> </a:t>
            </a:r>
            <a:r>
              <a:rPr lang="en-US" altLang="en-US" dirty="0" err="1"/>
              <a:t>anche</a:t>
            </a:r>
            <a:r>
              <a:rPr lang="en-US" altLang="en-US" dirty="0"/>
              <a:t> </a:t>
            </a:r>
            <a:r>
              <a:rPr lang="en-US" altLang="en-US" dirty="0" err="1"/>
              <a:t>sostegno</a:t>
            </a:r>
            <a:r>
              <a:rPr lang="en-US" altLang="en-US" dirty="0"/>
              <a:t> </a:t>
            </a:r>
            <a:r>
              <a:rPr lang="en-US" altLang="en-US" dirty="0" err="1"/>
              <a:t>alle</a:t>
            </a:r>
            <a:r>
              <a:rPr lang="en-US" altLang="en-US" dirty="0"/>
              <a:t> </a:t>
            </a:r>
            <a:r>
              <a:rPr lang="en-US" altLang="en-US" dirty="0" err="1"/>
              <a:t>mogli</a:t>
            </a:r>
            <a:r>
              <a:rPr lang="en-US" altLang="en-US" dirty="0"/>
              <a:t>.  Se sei </a:t>
            </a:r>
            <a:r>
              <a:rPr lang="en-US" altLang="en-US" dirty="0" err="1"/>
              <a:t>interessato</a:t>
            </a:r>
            <a:r>
              <a:rPr lang="en-US" altLang="en-US" dirty="0"/>
              <a:t> ad </a:t>
            </a:r>
            <a:r>
              <a:rPr lang="en-US" altLang="en-US" dirty="0" err="1"/>
              <a:t>avere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informazioni</a:t>
            </a:r>
            <a:r>
              <a:rPr lang="en-US" altLang="en-US" dirty="0"/>
              <a:t> in </a:t>
            </a:r>
            <a:r>
              <a:rPr lang="en-US" altLang="en-US" dirty="0" err="1"/>
              <a:t>merito</a:t>
            </a:r>
            <a:r>
              <a:rPr lang="en-US" altLang="en-US" dirty="0"/>
              <a:t>,  per </a:t>
            </a:r>
            <a:r>
              <a:rPr lang="en-US" altLang="en-US" dirty="0" err="1"/>
              <a:t>favore</a:t>
            </a:r>
            <a:r>
              <a:rPr lang="en-US" altLang="en-US" dirty="0"/>
              <a:t> </a:t>
            </a:r>
            <a:r>
              <a:rPr lang="en-US" altLang="en-US" dirty="0" err="1"/>
              <a:t>scrivi</a:t>
            </a:r>
            <a:r>
              <a:rPr lang="en-US" altLang="en-US" dirty="0"/>
              <a:t> un </a:t>
            </a:r>
            <a:r>
              <a:rPr lang="en-US" altLang="en-US" dirty="0" err="1"/>
              <a:t>messaggio</a:t>
            </a:r>
            <a:r>
              <a:rPr lang="en-US" altLang="en-US" dirty="0"/>
              <a:t> </a:t>
            </a:r>
            <a:r>
              <a:rPr lang="en-US" altLang="en-US" dirty="0" err="1"/>
              <a:t>nella</a:t>
            </a:r>
            <a:r>
              <a:rPr lang="en-US" altLang="en-US" dirty="0"/>
              <a:t> chat, </a:t>
            </a:r>
            <a:r>
              <a:rPr lang="en-US" altLang="en-US" dirty="0" err="1"/>
              <a:t>oppure</a:t>
            </a:r>
            <a:r>
              <a:rPr lang="en-US" altLang="en-US" dirty="0"/>
              <a:t> </a:t>
            </a:r>
            <a:r>
              <a:rPr lang="en-US" altLang="en-US" dirty="0" err="1"/>
              <a:t>scrivi</a:t>
            </a:r>
            <a:r>
              <a:rPr lang="en-US" altLang="en-US" dirty="0"/>
              <a:t> </a:t>
            </a:r>
            <a:r>
              <a:rPr lang="en-US" altLang="en-US" dirty="0" err="1"/>
              <a:t>direttamente</a:t>
            </a:r>
            <a:r>
              <a:rPr lang="en-US" altLang="en-US" dirty="0"/>
              <a:t> a </a:t>
            </a:r>
            <a:r>
              <a:rPr lang="en-US" altLang="en-US" dirty="0">
                <a:hlinkClick r:id="rId2"/>
              </a:rPr>
              <a:t>info@liberati-in-cristo.org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Ci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altri</a:t>
            </a:r>
            <a:r>
              <a:rPr lang="en-US" altLang="en-US" dirty="0"/>
              <a:t> </a:t>
            </a:r>
            <a:r>
              <a:rPr lang="en-US" altLang="en-US" dirty="0" err="1"/>
              <a:t>annunci</a:t>
            </a:r>
            <a:r>
              <a:rPr lang="en-US" altLang="en-US" dirty="0"/>
              <a:t> </a:t>
            </a:r>
            <a:r>
              <a:rPr lang="en-US" altLang="en-US" dirty="0" err="1"/>
              <a:t>inerenti</a:t>
            </a:r>
            <a:r>
              <a:rPr lang="en-US" altLang="en-US" dirty="0"/>
              <a:t> </a:t>
            </a:r>
            <a:r>
              <a:rPr lang="en-US" altLang="en-US" dirty="0" err="1"/>
              <a:t>alla</a:t>
            </a:r>
            <a:r>
              <a:rPr lang="en-US" altLang="en-US" dirty="0"/>
              <a:t> Samson Society?</a:t>
            </a:r>
          </a:p>
        </p:txBody>
      </p:sp>
    </p:spTree>
    <p:extLst>
      <p:ext uri="{BB962C8B-B14F-4D97-AF65-F5344CB8AC3E}">
        <p14:creationId xmlns:p14="http://schemas.microsoft.com/office/powerpoint/2010/main" val="2755604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118E-7954-4947-8503-56B17E92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9ABD-62C6-AC48-975A-FAEFD1098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Silas Invitation &#10;As valuable as they are, these meetings are no substitute for daily Christian friendship. Just as our Lord's fir &#10;world two-by-two, we too should look for at least one Christian companion, a fellow-traveler and advisor v &#10;the road. We call this person a Silas. &#10;The helper we select will be flawed and weak, like we are, but will nonetheless be willing to hear our story, &#10;with us briefly every day. We will walk together by mutual consent, gracefully accepting the fact that relati( &#10;that few relationships are permanent. Love, honesty and humility are our watchwords. &#10;If you are a member of this group and have activated the Samson Society app, you may use the app to ask &#10;your Silas. The app will also help you track your daily check-ins with your brothers and will even give you a &#10;share what you are feeling, thinking, doing, and thinking of doing. &#10;Are there any questions about the Silas relationship? &#10;Before we close, let us reaffirm the Pact under which our Society operates. ">
            <a:extLst>
              <a:ext uri="{FF2B5EF4-FFF2-40B4-BE49-F238E27FC236}">
                <a16:creationId xmlns:a16="http://schemas.microsoft.com/office/drawing/2014/main" id="{2947B202-B0A7-CA4D-9F6A-E93B1942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0"/>
            <a:ext cx="11466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2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2AB1-AE6E-A441-8D7B-B8DF905117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ECAE3-699C-A740-81EF-7C7FDB3C4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cripture Reading/Prayer &#10;Psalm 23 &#10;The Lord is my shepherd; I shall not want. &#10;He makes me to lie down in green pastures. He leads me beside the still waters. &#10;He restores my soul. He leads me in the paths of righteousness for His name's sake. &#10;Yea, though I walk through the valley of the shadow of death, I will fear no evil, for You are with me. Yo &#10;comfort me. &#10;You prepare a table before me in the presence of my enemies. You anoint my head with oil. My cup run &#10;Surely goodness and mercy shall follow me all the days of my life, and I will dwell in the house of the Lc ">
            <a:extLst>
              <a:ext uri="{FF2B5EF4-FFF2-40B4-BE49-F238E27FC236}">
                <a16:creationId xmlns:a16="http://schemas.microsoft.com/office/drawing/2014/main" id="{13C6BB1A-985E-3640-BCD4-5DF645AA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0"/>
            <a:ext cx="1158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1605-9289-A042-ACEA-1E9D3418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Invito</a:t>
            </a:r>
            <a:r>
              <a:rPr lang="en-US" dirty="0"/>
              <a:t> di </a:t>
            </a:r>
            <a:r>
              <a:rPr lang="en-US" dirty="0" err="1"/>
              <a:t>essere</a:t>
            </a:r>
            <a:r>
              <a:rPr lang="en-US" dirty="0"/>
              <a:t> un </a:t>
            </a:r>
            <a:r>
              <a:rPr lang="en-US" dirty="0" err="1"/>
              <a:t>Sila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32FA5CF-31DC-DF49-917F-C320EB291E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025612"/>
            <a:ext cx="10214113" cy="569586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altLang="en-US" dirty="0"/>
              <a:t>Per </a:t>
            </a:r>
            <a:r>
              <a:rPr lang="en-US" altLang="en-US" dirty="0" err="1"/>
              <a:t>quanto</a:t>
            </a:r>
            <a:r>
              <a:rPr lang="en-US" altLang="en-US" dirty="0"/>
              <a:t> </a:t>
            </a:r>
            <a:r>
              <a:rPr lang="en-US" altLang="en-US" dirty="0" err="1"/>
              <a:t>siano</a:t>
            </a:r>
            <a:r>
              <a:rPr lang="en-US" altLang="en-US" dirty="0"/>
              <a:t> </a:t>
            </a:r>
            <a:r>
              <a:rPr lang="en-US" altLang="en-US" dirty="0" err="1"/>
              <a:t>preziosi</a:t>
            </a:r>
            <a:r>
              <a:rPr lang="en-US" altLang="en-US" dirty="0"/>
              <a:t>, </a:t>
            </a:r>
            <a:r>
              <a:rPr lang="en-US" altLang="en-US" dirty="0" err="1"/>
              <a:t>questi</a:t>
            </a:r>
            <a:r>
              <a:rPr lang="en-US" altLang="en-US" dirty="0"/>
              <a:t> </a:t>
            </a:r>
            <a:r>
              <a:rPr lang="en-US" altLang="en-US" dirty="0" err="1"/>
              <a:t>incontri</a:t>
            </a:r>
            <a:r>
              <a:rPr lang="en-US" altLang="en-US" dirty="0"/>
              <a:t> non </a:t>
            </a:r>
            <a:r>
              <a:rPr lang="en-US" altLang="en-US" dirty="0" err="1"/>
              <a:t>sostituiscono</a:t>
            </a:r>
            <a:r>
              <a:rPr lang="en-US" altLang="en-US" dirty="0"/>
              <a:t> </a:t>
            </a:r>
            <a:r>
              <a:rPr lang="en-US" altLang="en-US" dirty="0" err="1"/>
              <a:t>l'amicizia</a:t>
            </a:r>
            <a:r>
              <a:rPr lang="en-US" altLang="en-US" dirty="0"/>
              <a:t> </a:t>
            </a:r>
            <a:r>
              <a:rPr lang="en-US" altLang="en-US" dirty="0" err="1"/>
              <a:t>cristiana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coltiva</a:t>
            </a:r>
            <a:r>
              <a:rPr lang="en-US" altLang="en-US" dirty="0"/>
              <a:t> </a:t>
            </a:r>
            <a:r>
              <a:rPr lang="en-US" altLang="en-US" dirty="0" err="1"/>
              <a:t>ogni</a:t>
            </a:r>
            <a:r>
              <a:rPr lang="en-US" altLang="en-US" dirty="0"/>
              <a:t> </a:t>
            </a:r>
            <a:r>
              <a:rPr lang="en-US" altLang="en-US" dirty="0" err="1"/>
              <a:t>giorno</a:t>
            </a:r>
            <a:r>
              <a:rPr lang="en-US" altLang="en-US" dirty="0"/>
              <a:t>. Proprio come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primi</a:t>
            </a:r>
            <a:r>
              <a:rPr lang="en-US" altLang="en-US" dirty="0"/>
              <a:t> </a:t>
            </a:r>
            <a:r>
              <a:rPr lang="en-US" altLang="en-US" dirty="0" err="1"/>
              <a:t>discepoli</a:t>
            </a:r>
            <a:r>
              <a:rPr lang="en-US" altLang="en-US" dirty="0"/>
              <a:t> del </a:t>
            </a:r>
            <a:r>
              <a:rPr lang="en-US" altLang="en-US" dirty="0" err="1"/>
              <a:t>nostro</a:t>
            </a:r>
            <a:r>
              <a:rPr lang="en-US" altLang="en-US" dirty="0"/>
              <a:t> Signore </a:t>
            </a:r>
            <a:r>
              <a:rPr lang="en-US" altLang="en-US" dirty="0" err="1"/>
              <a:t>furono</a:t>
            </a:r>
            <a:r>
              <a:rPr lang="en-US" altLang="en-US" dirty="0"/>
              <a:t> </a:t>
            </a:r>
            <a:r>
              <a:rPr lang="en-US" altLang="en-US" dirty="0" err="1"/>
              <a:t>mandati</a:t>
            </a:r>
            <a:r>
              <a:rPr lang="en-US" altLang="en-US" dirty="0"/>
              <a:t> </a:t>
            </a:r>
            <a:r>
              <a:rPr lang="en-US" altLang="en-US" dirty="0" err="1"/>
              <a:t>nel</a:t>
            </a:r>
            <a:r>
              <a:rPr lang="en-US" altLang="en-US" dirty="0"/>
              <a:t> </a:t>
            </a:r>
            <a:r>
              <a:rPr lang="en-US" altLang="en-US" dirty="0" err="1"/>
              <a:t>mondo</a:t>
            </a:r>
            <a:r>
              <a:rPr lang="en-US" altLang="en-US" dirty="0"/>
              <a:t> due a due, </a:t>
            </a:r>
            <a:r>
              <a:rPr lang="en-US" altLang="en-US" dirty="0" err="1"/>
              <a:t>anche</a:t>
            </a:r>
            <a:r>
              <a:rPr lang="en-US" altLang="en-US" dirty="0"/>
              <a:t> </a:t>
            </a:r>
            <a:r>
              <a:rPr lang="en-US" altLang="en-US" dirty="0" err="1"/>
              <a:t>noi</a:t>
            </a:r>
            <a:r>
              <a:rPr lang="en-US" altLang="en-US" dirty="0"/>
              <a:t> </a:t>
            </a:r>
            <a:r>
              <a:rPr lang="en-US" altLang="en-US" dirty="0" err="1"/>
              <a:t>dovremmo</a:t>
            </a:r>
            <a:r>
              <a:rPr lang="en-US" altLang="en-US" dirty="0"/>
              <a:t> </a:t>
            </a:r>
            <a:r>
              <a:rPr lang="en-US" altLang="en-US" dirty="0" err="1"/>
              <a:t>cercare</a:t>
            </a:r>
            <a:r>
              <a:rPr lang="en-US" altLang="en-US" dirty="0"/>
              <a:t> </a:t>
            </a:r>
            <a:r>
              <a:rPr lang="en-US" altLang="en-US" dirty="0" err="1"/>
              <a:t>almeno</a:t>
            </a:r>
            <a:r>
              <a:rPr lang="en-US" altLang="en-US" dirty="0"/>
              <a:t> un </a:t>
            </a:r>
            <a:r>
              <a:rPr lang="en-US" altLang="en-US" dirty="0" err="1"/>
              <a:t>fratello</a:t>
            </a:r>
            <a:r>
              <a:rPr lang="en-US" altLang="en-US" dirty="0"/>
              <a:t> </a:t>
            </a:r>
            <a:r>
              <a:rPr lang="en-US" altLang="en-US" dirty="0" err="1"/>
              <a:t>credente</a:t>
            </a:r>
            <a:r>
              <a:rPr lang="en-US" altLang="en-US" dirty="0"/>
              <a:t>, un </a:t>
            </a:r>
            <a:r>
              <a:rPr lang="en-US" altLang="en-US" dirty="0" err="1"/>
              <a:t>compagno</a:t>
            </a:r>
            <a:r>
              <a:rPr lang="en-US" altLang="en-US" dirty="0"/>
              <a:t> di </a:t>
            </a:r>
            <a:r>
              <a:rPr lang="en-US" altLang="en-US" dirty="0" err="1"/>
              <a:t>viaggio</a:t>
            </a:r>
            <a:r>
              <a:rPr lang="en-US" altLang="en-US" dirty="0"/>
              <a:t> ed un consigliere, con cui </a:t>
            </a:r>
            <a:r>
              <a:rPr lang="en-US" altLang="en-US" dirty="0" err="1"/>
              <a:t>condividere</a:t>
            </a:r>
            <a:r>
              <a:rPr lang="en-US" altLang="en-US" dirty="0"/>
              <a:t> </a:t>
            </a:r>
            <a:r>
              <a:rPr lang="en-US" altLang="en-US" dirty="0" err="1"/>
              <a:t>questo</a:t>
            </a:r>
            <a:r>
              <a:rPr lang="en-US" altLang="en-US" dirty="0"/>
              <a:t> </a:t>
            </a:r>
            <a:r>
              <a:rPr lang="en-US" altLang="en-US" dirty="0" err="1"/>
              <a:t>tratto</a:t>
            </a:r>
            <a:r>
              <a:rPr lang="en-US" altLang="en-US" dirty="0"/>
              <a:t> di </a:t>
            </a:r>
            <a:r>
              <a:rPr lang="en-US" altLang="en-US" dirty="0" err="1"/>
              <a:t>strada</a:t>
            </a:r>
            <a:r>
              <a:rPr lang="en-US" altLang="en-US" dirty="0"/>
              <a:t>. </a:t>
            </a:r>
            <a:r>
              <a:rPr lang="en-US" altLang="en-US" dirty="0" err="1"/>
              <a:t>Noi</a:t>
            </a:r>
            <a:r>
              <a:rPr lang="en-US" altLang="en-US" dirty="0"/>
              <a:t> </a:t>
            </a:r>
            <a:r>
              <a:rPr lang="en-US" altLang="en-US" dirty="0" err="1"/>
              <a:t>chiamiamo</a:t>
            </a:r>
            <a:r>
              <a:rPr lang="en-US" altLang="en-US" dirty="0"/>
              <a:t> </a:t>
            </a:r>
            <a:r>
              <a:rPr lang="en-US" altLang="en-US" dirty="0" err="1"/>
              <a:t>questa</a:t>
            </a:r>
            <a:r>
              <a:rPr lang="en-US" altLang="en-US" dirty="0"/>
              <a:t> persona un </a:t>
            </a:r>
            <a:r>
              <a:rPr lang="en-US" altLang="en-US" dirty="0" err="1"/>
              <a:t>Sila</a:t>
            </a:r>
            <a:r>
              <a:rPr lang="en-US" altLang="en-US" dirty="0"/>
              <a:t>. </a:t>
            </a:r>
          </a:p>
          <a:p>
            <a:pPr marL="0" lvl="0" indent="0">
              <a:lnSpc>
                <a:spcPct val="110000"/>
              </a:lnSpc>
              <a:buNone/>
            </a:pPr>
            <a:br>
              <a:rPr lang="en-US" altLang="en-US" dirty="0"/>
            </a:br>
            <a:r>
              <a:rPr lang="en-US" altLang="en-US" dirty="0"/>
              <a:t>La persona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sceglieremo</a:t>
            </a:r>
            <a:r>
              <a:rPr lang="en-US" altLang="en-US" dirty="0"/>
              <a:t> </a:t>
            </a:r>
            <a:r>
              <a:rPr lang="en-US" altLang="en-US" dirty="0" err="1"/>
              <a:t>sarà</a:t>
            </a:r>
            <a:r>
              <a:rPr lang="en-US" altLang="en-US" dirty="0"/>
              <a:t> </a:t>
            </a:r>
            <a:r>
              <a:rPr lang="en-US" altLang="en-US" dirty="0" err="1"/>
              <a:t>imperfetta</a:t>
            </a:r>
            <a:r>
              <a:rPr lang="en-US" altLang="en-US" dirty="0"/>
              <a:t> e </a:t>
            </a:r>
            <a:r>
              <a:rPr lang="en-US" altLang="en-US" dirty="0" err="1"/>
              <a:t>debole</a:t>
            </a:r>
            <a:r>
              <a:rPr lang="en-US" altLang="en-US" dirty="0"/>
              <a:t>, come </a:t>
            </a:r>
            <a:r>
              <a:rPr lang="en-US" altLang="en-US" dirty="0" err="1"/>
              <a:t>noi</a:t>
            </a:r>
            <a:r>
              <a:rPr lang="en-US" altLang="en-US" dirty="0"/>
              <a:t>, ma </a:t>
            </a:r>
            <a:r>
              <a:rPr lang="en-US" altLang="en-US" dirty="0" err="1"/>
              <a:t>sarà</a:t>
            </a:r>
            <a:r>
              <a:rPr lang="en-US" altLang="en-US" dirty="0"/>
              <a:t> </a:t>
            </a:r>
            <a:r>
              <a:rPr lang="en-US" altLang="en-US" dirty="0" err="1"/>
              <a:t>comunque</a:t>
            </a:r>
            <a:r>
              <a:rPr lang="en-US" altLang="en-US" dirty="0"/>
              <a:t> </a:t>
            </a:r>
            <a:r>
              <a:rPr lang="en-US" altLang="en-US" dirty="0" err="1"/>
              <a:t>disposta</a:t>
            </a:r>
            <a:r>
              <a:rPr lang="en-US" altLang="en-US" dirty="0"/>
              <a:t> ad </a:t>
            </a:r>
            <a:r>
              <a:rPr lang="en-US" altLang="en-US" dirty="0" err="1"/>
              <a:t>ascoltare</a:t>
            </a:r>
            <a:r>
              <a:rPr lang="en-US" altLang="en-US" dirty="0"/>
              <a:t> la nostra </a:t>
            </a:r>
            <a:r>
              <a:rPr lang="en-US" altLang="en-US" dirty="0" err="1"/>
              <a:t>storia</a:t>
            </a:r>
            <a:r>
              <a:rPr lang="en-US" altLang="en-US" dirty="0"/>
              <a:t>, </a:t>
            </a:r>
            <a:r>
              <a:rPr lang="en-US" altLang="en-US" dirty="0" err="1"/>
              <a:t>proteggere</a:t>
            </a:r>
            <a:r>
              <a:rPr lang="en-US" altLang="en-US" dirty="0"/>
              <a:t> la nostra privacy, e </a:t>
            </a:r>
            <a:r>
              <a:rPr lang="en-US" altLang="en-US" dirty="0" err="1"/>
              <a:t>parlare</a:t>
            </a:r>
            <a:r>
              <a:rPr lang="en-US" altLang="en-US" dirty="0"/>
              <a:t> con </a:t>
            </a:r>
            <a:r>
              <a:rPr lang="en-US" altLang="en-US" dirty="0" err="1"/>
              <a:t>noi</a:t>
            </a:r>
            <a:r>
              <a:rPr lang="en-US" altLang="en-US" dirty="0"/>
              <a:t> </a:t>
            </a:r>
            <a:r>
              <a:rPr lang="en-US" altLang="en-US" dirty="0" err="1"/>
              <a:t>brevemente</a:t>
            </a:r>
            <a:r>
              <a:rPr lang="en-US" altLang="en-US" dirty="0"/>
              <a:t> </a:t>
            </a:r>
            <a:r>
              <a:rPr lang="en-US" altLang="en-US" dirty="0" err="1"/>
              <a:t>ogni</a:t>
            </a:r>
            <a:r>
              <a:rPr lang="en-US" altLang="en-US" dirty="0"/>
              <a:t> </a:t>
            </a:r>
            <a:r>
              <a:rPr lang="en-US" altLang="en-US" dirty="0" err="1"/>
              <a:t>giorno</a:t>
            </a:r>
            <a:r>
              <a:rPr lang="en-US" altLang="en-US" dirty="0"/>
              <a:t>. </a:t>
            </a:r>
            <a:r>
              <a:rPr lang="en-US" altLang="en-US" dirty="0" err="1"/>
              <a:t>Cammineremo</a:t>
            </a:r>
            <a:r>
              <a:rPr lang="en-US" altLang="en-US" dirty="0"/>
              <a:t> </a:t>
            </a:r>
            <a:r>
              <a:rPr lang="en-US" altLang="en-US" dirty="0" err="1"/>
              <a:t>insieme</a:t>
            </a:r>
            <a:r>
              <a:rPr lang="en-US" altLang="en-US" dirty="0"/>
              <a:t> con </a:t>
            </a:r>
            <a:r>
              <a:rPr lang="en-US" altLang="en-US" dirty="0" err="1"/>
              <a:t>consenso</a:t>
            </a:r>
            <a:r>
              <a:rPr lang="en-US" altLang="en-US" dirty="0"/>
              <a:t> </a:t>
            </a:r>
            <a:r>
              <a:rPr lang="en-US" altLang="en-US" dirty="0" err="1"/>
              <a:t>reciproco</a:t>
            </a:r>
            <a:r>
              <a:rPr lang="en-US" altLang="en-US" dirty="0"/>
              <a:t>, </a:t>
            </a:r>
            <a:r>
              <a:rPr lang="en-US" altLang="en-US" dirty="0" err="1"/>
              <a:t>accettando</a:t>
            </a:r>
            <a:r>
              <a:rPr lang="en-US" altLang="en-US" dirty="0"/>
              <a:t> con grazia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fatto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le </a:t>
            </a:r>
            <a:r>
              <a:rPr lang="en-US" altLang="en-US" dirty="0" err="1"/>
              <a:t>relazioni</a:t>
            </a:r>
            <a:r>
              <a:rPr lang="en-US" altLang="en-US" dirty="0"/>
              <a:t> </a:t>
            </a:r>
            <a:r>
              <a:rPr lang="en-US" altLang="en-US" dirty="0" err="1"/>
              <a:t>cambiano</a:t>
            </a:r>
            <a:r>
              <a:rPr lang="en-US" altLang="en-US" dirty="0"/>
              <a:t> </a:t>
            </a:r>
            <a:r>
              <a:rPr lang="en-US" altLang="en-US" dirty="0" err="1"/>
              <a:t>nel</a:t>
            </a:r>
            <a:r>
              <a:rPr lang="en-US" altLang="en-US" dirty="0"/>
              <a:t> tempo e </a:t>
            </a:r>
            <a:r>
              <a:rPr lang="en-US" altLang="en-US" dirty="0" err="1"/>
              <a:t>che</a:t>
            </a:r>
            <a:r>
              <a:rPr lang="en-US" altLang="en-US" dirty="0"/>
              <a:t> poche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permanenti</a:t>
            </a:r>
            <a:r>
              <a:rPr lang="en-US" altLang="en-US" dirty="0"/>
              <a:t>. Amore, </a:t>
            </a:r>
            <a:r>
              <a:rPr lang="en-US" altLang="en-US" dirty="0" err="1"/>
              <a:t>onestà</a:t>
            </a:r>
            <a:r>
              <a:rPr lang="en-US" altLang="en-US" dirty="0"/>
              <a:t> </a:t>
            </a:r>
            <a:r>
              <a:rPr lang="en-US" altLang="en-US" dirty="0" err="1"/>
              <a:t>ed</a:t>
            </a:r>
            <a:r>
              <a:rPr lang="en-US" altLang="en-US" dirty="0"/>
              <a:t> </a:t>
            </a:r>
            <a:r>
              <a:rPr lang="en-US" altLang="en-US" dirty="0" err="1"/>
              <a:t>umiltà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le </a:t>
            </a:r>
            <a:r>
              <a:rPr lang="en-US" altLang="en-US" dirty="0" err="1"/>
              <a:t>nostre</a:t>
            </a:r>
            <a:r>
              <a:rPr lang="en-US" altLang="en-US" dirty="0"/>
              <a:t> parole </a:t>
            </a:r>
            <a:r>
              <a:rPr lang="en-US" altLang="en-US" dirty="0" err="1"/>
              <a:t>d'ordine</a:t>
            </a:r>
            <a:r>
              <a:rPr lang="en-US" altLang="en-US" dirty="0"/>
              <a:t>. Un semplice schema da </a:t>
            </a:r>
            <a:r>
              <a:rPr lang="en-US" altLang="en-US" dirty="0" err="1"/>
              <a:t>seguire</a:t>
            </a:r>
            <a:r>
              <a:rPr lang="en-US" altLang="en-US" dirty="0"/>
              <a:t> per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tuo</a:t>
            </a:r>
            <a:r>
              <a:rPr lang="en-US" altLang="en-US" dirty="0"/>
              <a:t> check-in </a:t>
            </a:r>
            <a:r>
              <a:rPr lang="en-US" altLang="en-US" dirty="0" err="1"/>
              <a:t>è</a:t>
            </a:r>
            <a:r>
              <a:rPr lang="en-US" altLang="en-US" dirty="0"/>
              <a:t>  </a:t>
            </a:r>
            <a:r>
              <a:rPr lang="en-US" altLang="en-US" dirty="0" err="1"/>
              <a:t>condividere</a:t>
            </a:r>
            <a:r>
              <a:rPr lang="en-US" altLang="en-US" dirty="0"/>
              <a:t> </a:t>
            </a:r>
            <a:r>
              <a:rPr lang="en-US" altLang="en-US" dirty="0" err="1"/>
              <a:t>quello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senti</a:t>
            </a:r>
            <a:r>
              <a:rPr lang="en-US" altLang="en-US" dirty="0"/>
              <a:t>, </a:t>
            </a:r>
            <a:r>
              <a:rPr lang="en-US" altLang="en-US" dirty="0" err="1"/>
              <a:t>pensi</a:t>
            </a:r>
            <a:r>
              <a:rPr lang="en-US" altLang="en-US" dirty="0"/>
              <a:t>, </a:t>
            </a:r>
            <a:r>
              <a:rPr lang="en-US" altLang="en-US" dirty="0" err="1"/>
              <a:t>fai</a:t>
            </a:r>
            <a:r>
              <a:rPr lang="en-US" altLang="en-US" dirty="0"/>
              <a:t>, o </a:t>
            </a:r>
            <a:r>
              <a:rPr lang="en-US" altLang="en-US" dirty="0" err="1"/>
              <a:t>pensi</a:t>
            </a:r>
            <a:r>
              <a:rPr lang="en-US" altLang="en-US" dirty="0"/>
              <a:t> di fare. </a:t>
            </a:r>
            <a:r>
              <a:rPr lang="en-US" altLang="en-US" dirty="0" err="1"/>
              <a:t>Contattare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membri</a:t>
            </a:r>
            <a:r>
              <a:rPr lang="en-US" altLang="en-US" dirty="0"/>
              <a:t> di </a:t>
            </a:r>
            <a:r>
              <a:rPr lang="en-US" altLang="en-US" dirty="0" err="1"/>
              <a:t>questo</a:t>
            </a:r>
            <a:r>
              <a:rPr lang="en-US" altLang="en-US" dirty="0"/>
              <a:t> </a:t>
            </a:r>
            <a:r>
              <a:rPr lang="en-US" altLang="en-US" dirty="0" err="1"/>
              <a:t>incontro</a:t>
            </a:r>
            <a:r>
              <a:rPr lang="en-US" altLang="en-US" dirty="0"/>
              <a:t> </a:t>
            </a:r>
            <a:r>
              <a:rPr lang="en-US" altLang="en-US" dirty="0" err="1"/>
              <a:t>nella</a:t>
            </a:r>
            <a:r>
              <a:rPr lang="en-US" altLang="en-US" dirty="0"/>
              <a:t> chat o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altri</a:t>
            </a:r>
            <a:r>
              <a:rPr lang="en-US" altLang="en-US" dirty="0"/>
              <a:t> </a:t>
            </a:r>
            <a:r>
              <a:rPr lang="en-US" altLang="en-US" dirty="0" err="1"/>
              <a:t>uomini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trovano</a:t>
            </a:r>
            <a:r>
              <a:rPr lang="en-US" altLang="en-US" dirty="0"/>
              <a:t> in Slack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modi</a:t>
            </a:r>
            <a:r>
              <a:rPr lang="en-US" altLang="en-US" dirty="0"/>
              <a:t> </a:t>
            </a:r>
            <a:r>
              <a:rPr lang="en-US" altLang="en-US" dirty="0" err="1"/>
              <a:t>semplici</a:t>
            </a:r>
            <a:r>
              <a:rPr lang="en-US" altLang="en-US" dirty="0"/>
              <a:t> per </a:t>
            </a:r>
            <a:r>
              <a:rPr lang="en-US" altLang="en-US" dirty="0" err="1"/>
              <a:t>chiedere</a:t>
            </a:r>
            <a:r>
              <a:rPr lang="en-US" altLang="en-US" dirty="0"/>
              <a:t> a </a:t>
            </a:r>
            <a:r>
              <a:rPr lang="en-US" altLang="en-US" dirty="0" err="1"/>
              <a:t>qualcuno</a:t>
            </a:r>
            <a:r>
              <a:rPr lang="en-US" altLang="en-US" dirty="0"/>
              <a:t> di </a:t>
            </a:r>
            <a:r>
              <a:rPr lang="en-US" altLang="en-US" dirty="0" err="1"/>
              <a:t>essere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tuo</a:t>
            </a:r>
            <a:r>
              <a:rPr lang="en-US" altLang="en-US" dirty="0"/>
              <a:t> </a:t>
            </a:r>
            <a:r>
              <a:rPr lang="en-US" altLang="en-US" dirty="0" err="1"/>
              <a:t>Sila</a:t>
            </a:r>
            <a:r>
              <a:rPr lang="en-US" altLang="en-US" dirty="0"/>
              <a:t>. </a:t>
            </a:r>
            <a:r>
              <a:rPr lang="en-US" altLang="en-US" dirty="0" err="1"/>
              <a:t>Puoi</a:t>
            </a:r>
            <a:r>
              <a:rPr lang="en-US" altLang="en-US" dirty="0"/>
              <a:t> </a:t>
            </a:r>
            <a:r>
              <a:rPr lang="en-US" altLang="en-US" dirty="0" err="1"/>
              <a:t>mettere</a:t>
            </a:r>
            <a:r>
              <a:rPr lang="en-US" altLang="en-US" dirty="0"/>
              <a:t> </a:t>
            </a:r>
            <a:r>
              <a:rPr lang="en-US" altLang="en-US" dirty="0" err="1"/>
              <a:t>sul</a:t>
            </a:r>
            <a:r>
              <a:rPr lang="en-US" altLang="en-US" dirty="0"/>
              <a:t> </a:t>
            </a:r>
            <a:r>
              <a:rPr lang="en-US" altLang="en-US" dirty="0" err="1"/>
              <a:t>tuo</a:t>
            </a:r>
            <a:r>
              <a:rPr lang="en-US" altLang="en-US" dirty="0"/>
              <a:t> </a:t>
            </a:r>
            <a:r>
              <a:rPr lang="en-US" altLang="en-US" dirty="0" err="1"/>
              <a:t>stato</a:t>
            </a:r>
            <a:r>
              <a:rPr lang="en-US" altLang="en-US" dirty="0"/>
              <a:t> “</a:t>
            </a:r>
            <a:r>
              <a:rPr lang="en-US" altLang="en-US" dirty="0" err="1"/>
              <a:t>Necessito</a:t>
            </a:r>
            <a:r>
              <a:rPr lang="en-US" altLang="en-US" dirty="0"/>
              <a:t> un </a:t>
            </a:r>
            <a:r>
              <a:rPr lang="en-US" altLang="en-US" dirty="0" err="1"/>
              <a:t>Sila</a:t>
            </a:r>
            <a:r>
              <a:rPr lang="en-US" altLang="en-US" dirty="0"/>
              <a:t>” per far </a:t>
            </a:r>
            <a:r>
              <a:rPr lang="en-US" altLang="en-US" dirty="0" err="1"/>
              <a:t>sapere</a:t>
            </a:r>
            <a:r>
              <a:rPr lang="en-US" altLang="en-US" dirty="0"/>
              <a:t> </a:t>
            </a:r>
            <a:r>
              <a:rPr lang="en-US" altLang="en-US" dirty="0" err="1"/>
              <a:t>agli</a:t>
            </a:r>
            <a:r>
              <a:rPr lang="en-US" altLang="en-US" dirty="0"/>
              <a:t> </a:t>
            </a:r>
            <a:r>
              <a:rPr lang="en-US" altLang="en-US" dirty="0" err="1"/>
              <a:t>altri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stai</a:t>
            </a:r>
            <a:r>
              <a:rPr lang="en-US" altLang="en-US" dirty="0"/>
              <a:t> </a:t>
            </a:r>
            <a:r>
              <a:rPr lang="en-US" altLang="en-US" dirty="0" err="1"/>
              <a:t>cercando</a:t>
            </a:r>
            <a:r>
              <a:rPr lang="en-US" altLang="en-US" dirty="0"/>
              <a:t> un </a:t>
            </a:r>
            <a:r>
              <a:rPr lang="en-US" altLang="en-US" dirty="0" err="1"/>
              <a:t>Sila</a:t>
            </a:r>
            <a:r>
              <a:rPr lang="en-US" altLang="en-US" dirty="0"/>
              <a:t>.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Ci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domande</a:t>
            </a:r>
            <a:r>
              <a:rPr lang="en-US" altLang="en-US" dirty="0"/>
              <a:t> </a:t>
            </a:r>
            <a:r>
              <a:rPr lang="en-US" altLang="en-US" dirty="0" err="1"/>
              <a:t>sulla</a:t>
            </a:r>
            <a:r>
              <a:rPr lang="en-US" altLang="en-US" dirty="0"/>
              <a:t> </a:t>
            </a:r>
            <a:r>
              <a:rPr lang="en-US" altLang="en-US" dirty="0" err="1"/>
              <a:t>relazione</a:t>
            </a:r>
            <a:r>
              <a:rPr lang="en-US" altLang="en-US" dirty="0"/>
              <a:t> “</a:t>
            </a:r>
            <a:r>
              <a:rPr lang="en-US" altLang="en-US" dirty="0" err="1"/>
              <a:t>Sila</a:t>
            </a:r>
            <a:r>
              <a:rPr lang="en-US" altLang="en-US" dirty="0"/>
              <a:t>”? Se </a:t>
            </a:r>
            <a:r>
              <a:rPr lang="en-US" altLang="en-US" dirty="0" err="1"/>
              <a:t>qualcuno</a:t>
            </a:r>
            <a:r>
              <a:rPr lang="en-US" altLang="en-US" dirty="0"/>
              <a:t> in </a:t>
            </a:r>
            <a:r>
              <a:rPr lang="en-US" altLang="en-US" dirty="0" err="1"/>
              <a:t>questo</a:t>
            </a:r>
            <a:r>
              <a:rPr lang="en-US" altLang="en-US" dirty="0"/>
              <a:t> </a:t>
            </a:r>
            <a:r>
              <a:rPr lang="en-US" altLang="en-US" dirty="0" err="1"/>
              <a:t>incontro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disponibile</a:t>
            </a:r>
            <a:r>
              <a:rPr lang="en-US" altLang="en-US" dirty="0"/>
              <a:t> ad </a:t>
            </a:r>
            <a:r>
              <a:rPr lang="en-US" altLang="en-US" dirty="0" err="1"/>
              <a:t>essere</a:t>
            </a:r>
            <a:r>
              <a:rPr lang="en-US" altLang="en-US" dirty="0"/>
              <a:t> un </a:t>
            </a:r>
            <a:r>
              <a:rPr lang="en-US" altLang="en-US" dirty="0" err="1"/>
              <a:t>Sila</a:t>
            </a:r>
            <a:r>
              <a:rPr lang="en-US" altLang="en-US" dirty="0"/>
              <a:t>, per piacere </a:t>
            </a:r>
            <a:r>
              <a:rPr lang="en-US" altLang="en-US" dirty="0" err="1"/>
              <a:t>alza</a:t>
            </a:r>
            <a:r>
              <a:rPr lang="en-US" altLang="en-US" dirty="0"/>
              <a:t> la mano, per </a:t>
            </a:r>
            <a:r>
              <a:rPr lang="en-US" altLang="en-US" dirty="0" err="1"/>
              <a:t>farlo</a:t>
            </a:r>
            <a:r>
              <a:rPr lang="en-US" altLang="en-US" dirty="0"/>
              <a:t> </a:t>
            </a:r>
            <a:r>
              <a:rPr lang="en-US" altLang="en-US" dirty="0" err="1"/>
              <a:t>sapere</a:t>
            </a:r>
            <a:r>
              <a:rPr lang="en-US" altLang="en-US" dirty="0"/>
              <a:t> </a:t>
            </a:r>
            <a:r>
              <a:rPr lang="en-US" altLang="en-US" dirty="0" err="1"/>
              <a:t>agli</a:t>
            </a:r>
            <a:r>
              <a:rPr lang="en-US" altLang="en-US" dirty="0"/>
              <a:t> </a:t>
            </a:r>
            <a:r>
              <a:rPr lang="en-US" altLang="en-US" dirty="0" err="1"/>
              <a:t>altri</a:t>
            </a:r>
            <a:r>
              <a:rPr lang="en-US" altLang="en-US" dirty="0"/>
              <a:t>.</a:t>
            </a:r>
          </a:p>
          <a:p>
            <a:pPr marL="0" lvl="0" indent="0">
              <a:lnSpc>
                <a:spcPct val="110000"/>
              </a:lnSpc>
              <a:buNone/>
            </a:pPr>
            <a:endParaRPr lang="en-US" altLang="en-US" dirty="0"/>
          </a:p>
          <a:p>
            <a:pPr marL="0" lvl="0" indent="0">
              <a:lnSpc>
                <a:spcPct val="110000"/>
              </a:lnSpc>
              <a:buNone/>
            </a:pPr>
            <a:r>
              <a:rPr lang="en-US" altLang="en-US" dirty="0"/>
              <a:t>Prima di </a:t>
            </a:r>
            <a:r>
              <a:rPr lang="en-US" altLang="en-US" dirty="0" err="1"/>
              <a:t>concludere</a:t>
            </a:r>
            <a:r>
              <a:rPr lang="en-US" altLang="en-US" dirty="0"/>
              <a:t> </a:t>
            </a:r>
            <a:r>
              <a:rPr lang="en-US" altLang="en-US" dirty="0" err="1"/>
              <a:t>l’incontro</a:t>
            </a:r>
            <a:r>
              <a:rPr lang="en-US" altLang="en-US" dirty="0"/>
              <a:t>, </a:t>
            </a:r>
            <a:r>
              <a:rPr lang="en-US" altLang="en-US" dirty="0" err="1"/>
              <a:t>riaffermiamo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Patto</a:t>
            </a:r>
            <a:r>
              <a:rPr lang="en-US" altLang="en-US" dirty="0"/>
              <a:t> in base al quale opera la nostra </a:t>
            </a:r>
            <a:r>
              <a:rPr lang="en-US" altLang="en-US" dirty="0" err="1"/>
              <a:t>Società</a:t>
            </a:r>
            <a:r>
              <a:rPr lang="en-US" altLang="en-US" dirty="0"/>
              <a:t>.</a:t>
            </a:r>
            <a:br>
              <a:rPr lang="en-US" altLang="en-US" dirty="0"/>
            </a:b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6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26B3-B66D-F940-9802-DE7305C2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BC960-F784-D442-A710-DDB80AE88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Reading of &quot;The Pact&quot; &#10;God is the sole owner of the Samson Society and its only authority. No member may speak for the ent &#10;All members of the Society are equals, friends and fellow servants, bound by love and honor. No meml &#10;of another. &#10;The Society owns no property, collects no dues or fees, pays no salaries, incurs no debts. &#10;The Society is an extension of the Church Universal. It is not a corporate entity and can make no contr &#10;denominations, causes or campaigns, regardless of their merit. &#10;Any two or more persons who believe the Fact, who agree to follow this Path and join this Pact, may ir &#10;Society. &#10;We hold in strictest confidence any personal information shared by other members, unless permission &#10;whom its disclosure might affect. &#10;Members are fully authorized to create and distribute, freely or for profit, personal explanations and &#10;principles — if they neither alter nor violate its Charter and do not prohibit others from copying their ">
            <a:extLst>
              <a:ext uri="{FF2B5EF4-FFF2-40B4-BE49-F238E27FC236}">
                <a16:creationId xmlns:a16="http://schemas.microsoft.com/office/drawing/2014/main" id="{594BF2FA-6153-5642-9B61-46A53FA3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11449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93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B92A0-AC99-CD4B-8B28-F20DFDCF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Patto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773AF56-0C35-B54A-B3C0-5328B4B91B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025612"/>
            <a:ext cx="10293626" cy="56958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dirty="0" err="1"/>
              <a:t>Dio</a:t>
            </a:r>
            <a:r>
              <a:rPr lang="en-US" altLang="en-US" dirty="0"/>
              <a:t>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solo </a:t>
            </a:r>
            <a:r>
              <a:rPr lang="en-US" altLang="en-US" dirty="0" err="1"/>
              <a:t>proprietario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Samson Society ed </a:t>
            </a:r>
            <a:r>
              <a:rPr lang="en-US" altLang="en-US" dirty="0" err="1"/>
              <a:t>è</a:t>
            </a:r>
            <a:r>
              <a:rPr lang="en-US" altLang="en-US" dirty="0"/>
              <a:t> la </a:t>
            </a:r>
            <a:r>
              <a:rPr lang="en-US" altLang="en-US" dirty="0" err="1"/>
              <a:t>sua</a:t>
            </a:r>
            <a:r>
              <a:rPr lang="en-US" altLang="en-US" dirty="0"/>
              <a:t> </a:t>
            </a:r>
            <a:r>
              <a:rPr lang="en-US" altLang="en-US" dirty="0" err="1"/>
              <a:t>unica</a:t>
            </a:r>
            <a:r>
              <a:rPr lang="en-US" altLang="en-US" dirty="0"/>
              <a:t> </a:t>
            </a:r>
            <a:r>
              <a:rPr lang="en-US" altLang="en-US" dirty="0" err="1"/>
              <a:t>autorità</a:t>
            </a:r>
            <a:r>
              <a:rPr lang="en-US" altLang="en-US" dirty="0"/>
              <a:t>. </a:t>
            </a:r>
            <a:r>
              <a:rPr lang="en-US" altLang="en-US" dirty="0" err="1"/>
              <a:t>Nessun</a:t>
            </a:r>
            <a:r>
              <a:rPr lang="en-US" altLang="en-US" dirty="0"/>
              <a:t> </a:t>
            </a:r>
            <a:r>
              <a:rPr lang="en-US" altLang="en-US" dirty="0" err="1"/>
              <a:t>membro</a:t>
            </a:r>
            <a:r>
              <a:rPr lang="en-US" altLang="en-US" dirty="0"/>
              <a:t> </a:t>
            </a:r>
            <a:r>
              <a:rPr lang="en-US" altLang="en-US" dirty="0" err="1"/>
              <a:t>può</a:t>
            </a:r>
            <a:r>
              <a:rPr lang="en-US" altLang="en-US" dirty="0"/>
              <a:t> </a:t>
            </a:r>
            <a:r>
              <a:rPr lang="en-US" altLang="en-US" dirty="0" err="1"/>
              <a:t>parlare</a:t>
            </a:r>
            <a:r>
              <a:rPr lang="en-US" altLang="en-US" dirty="0"/>
              <a:t> a </a:t>
            </a:r>
            <a:r>
              <a:rPr lang="en-US" altLang="en-US" dirty="0" err="1"/>
              <a:t>nome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society.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dirty="0" err="1"/>
              <a:t>Tutti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membri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Society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eguali</a:t>
            </a:r>
            <a:r>
              <a:rPr lang="en-US" altLang="en-US" dirty="0"/>
              <a:t>, amici e “</a:t>
            </a:r>
            <a:r>
              <a:rPr lang="en-US" altLang="en-US" dirty="0" err="1"/>
              <a:t>colleghi</a:t>
            </a:r>
            <a:r>
              <a:rPr lang="en-US" altLang="en-US" dirty="0"/>
              <a:t>”, </a:t>
            </a:r>
            <a:r>
              <a:rPr lang="en-US" altLang="en-US" dirty="0" err="1"/>
              <a:t>legati</a:t>
            </a:r>
            <a:r>
              <a:rPr lang="en-US" altLang="en-US" dirty="0"/>
              <a:t> da amore e </a:t>
            </a:r>
            <a:r>
              <a:rPr lang="en-US" altLang="en-US" dirty="0" err="1"/>
              <a:t>onore</a:t>
            </a:r>
            <a:r>
              <a:rPr lang="en-US" altLang="en-US" dirty="0"/>
              <a:t>. </a:t>
            </a:r>
            <a:r>
              <a:rPr lang="en-US" altLang="en-US" dirty="0" err="1"/>
              <a:t>Nessun</a:t>
            </a:r>
            <a:r>
              <a:rPr lang="en-US" altLang="en-US" dirty="0"/>
              <a:t> </a:t>
            </a:r>
            <a:r>
              <a:rPr lang="en-US" altLang="en-US" dirty="0" err="1"/>
              <a:t>membro</a:t>
            </a:r>
            <a:r>
              <a:rPr lang="en-US" altLang="en-US" dirty="0"/>
              <a:t> </a:t>
            </a:r>
            <a:r>
              <a:rPr lang="en-US" altLang="en-US" dirty="0" err="1"/>
              <a:t>può</a:t>
            </a:r>
            <a:r>
              <a:rPr lang="en-US" altLang="en-US" dirty="0"/>
              <a:t> </a:t>
            </a:r>
            <a:r>
              <a:rPr lang="en-US" altLang="en-US" dirty="0" err="1"/>
              <a:t>spingere</a:t>
            </a:r>
            <a:r>
              <a:rPr lang="en-US" altLang="en-US" dirty="0"/>
              <a:t> </a:t>
            </a:r>
            <a:r>
              <a:rPr lang="en-US" altLang="en-US" dirty="0" err="1"/>
              <a:t>all’ubbidienza</a:t>
            </a:r>
            <a:r>
              <a:rPr lang="en-US" altLang="en-US" dirty="0"/>
              <a:t> un </a:t>
            </a:r>
            <a:r>
              <a:rPr lang="en-US" altLang="en-US" dirty="0" err="1"/>
              <a:t>altro</a:t>
            </a:r>
            <a:r>
              <a:rPr lang="en-US" altLang="en-US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dirty="0"/>
              <a:t>La Society non </a:t>
            </a:r>
            <a:r>
              <a:rPr lang="en-US" altLang="en-US" dirty="0" err="1"/>
              <a:t>possiede</a:t>
            </a:r>
            <a:r>
              <a:rPr lang="en-US" altLang="en-US" dirty="0"/>
              <a:t> </a:t>
            </a:r>
            <a:r>
              <a:rPr lang="en-US" altLang="en-US" dirty="0" err="1"/>
              <a:t>proprietà</a:t>
            </a:r>
            <a:r>
              <a:rPr lang="en-US" altLang="en-US" dirty="0"/>
              <a:t>, non </a:t>
            </a:r>
            <a:r>
              <a:rPr lang="en-US" altLang="en-US" dirty="0" err="1"/>
              <a:t>riscuote</a:t>
            </a:r>
            <a:r>
              <a:rPr lang="en-US" altLang="en-US" dirty="0"/>
              <a:t> </a:t>
            </a:r>
            <a:r>
              <a:rPr lang="en-US" altLang="en-US" dirty="0" err="1"/>
              <a:t>diritti</a:t>
            </a:r>
            <a:r>
              <a:rPr lang="en-US" altLang="en-US" dirty="0"/>
              <a:t> o </a:t>
            </a:r>
            <a:r>
              <a:rPr lang="en-US" altLang="en-US" dirty="0" err="1"/>
              <a:t>tasse</a:t>
            </a:r>
            <a:r>
              <a:rPr lang="en-US" altLang="en-US" dirty="0"/>
              <a:t>, non </a:t>
            </a:r>
            <a:r>
              <a:rPr lang="en-US" altLang="en-US" dirty="0" err="1"/>
              <a:t>paga</a:t>
            </a:r>
            <a:r>
              <a:rPr lang="en-US" altLang="en-US" dirty="0"/>
              <a:t> </a:t>
            </a:r>
            <a:r>
              <a:rPr lang="en-US" altLang="en-US" dirty="0" err="1"/>
              <a:t>alcun</a:t>
            </a:r>
            <a:r>
              <a:rPr lang="en-US" altLang="en-US" dirty="0"/>
              <a:t> </a:t>
            </a:r>
            <a:r>
              <a:rPr lang="en-US" altLang="en-US" dirty="0" err="1"/>
              <a:t>conpenso</a:t>
            </a:r>
            <a:r>
              <a:rPr lang="en-US" altLang="en-US" dirty="0"/>
              <a:t>, non </a:t>
            </a:r>
            <a:r>
              <a:rPr lang="en-US" altLang="en-US" dirty="0" err="1"/>
              <a:t>contrae</a:t>
            </a:r>
            <a:r>
              <a:rPr lang="en-US" altLang="en-US" dirty="0"/>
              <a:t> </a:t>
            </a:r>
            <a:r>
              <a:rPr lang="en-US" altLang="en-US" dirty="0" err="1"/>
              <a:t>debiti</a:t>
            </a:r>
            <a:r>
              <a:rPr lang="en-US" altLang="en-US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dirty="0"/>
              <a:t>La Society </a:t>
            </a:r>
            <a:r>
              <a:rPr lang="en-US" altLang="en-US" dirty="0" err="1"/>
              <a:t>è</a:t>
            </a:r>
            <a:r>
              <a:rPr lang="en-US" altLang="en-US" dirty="0"/>
              <a:t> un </a:t>
            </a:r>
            <a:r>
              <a:rPr lang="en-US" altLang="en-US" dirty="0" err="1"/>
              <a:t>estensione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Chiesa </a:t>
            </a:r>
            <a:r>
              <a:rPr lang="en-US" altLang="en-US" dirty="0" err="1"/>
              <a:t>Universale</a:t>
            </a:r>
            <a:r>
              <a:rPr lang="en-US" altLang="en-US" dirty="0"/>
              <a:t>. Non </a:t>
            </a:r>
            <a:r>
              <a:rPr lang="en-US" altLang="en-US" dirty="0" err="1"/>
              <a:t>è</a:t>
            </a:r>
            <a:r>
              <a:rPr lang="en-US" altLang="en-US" dirty="0"/>
              <a:t> un’ </a:t>
            </a:r>
            <a:r>
              <a:rPr lang="en-US" altLang="en-US" dirty="0" err="1"/>
              <a:t>entità</a:t>
            </a:r>
            <a:r>
              <a:rPr lang="en-US" altLang="en-US" dirty="0"/>
              <a:t> </a:t>
            </a:r>
            <a:r>
              <a:rPr lang="en-US" altLang="en-US" dirty="0" err="1"/>
              <a:t>aziendale</a:t>
            </a:r>
            <a:r>
              <a:rPr lang="en-US" altLang="en-US" dirty="0"/>
              <a:t> e non </a:t>
            </a:r>
            <a:r>
              <a:rPr lang="en-US" altLang="en-US" dirty="0" err="1"/>
              <a:t>stipula</a:t>
            </a:r>
            <a:r>
              <a:rPr lang="en-US" altLang="en-US" dirty="0"/>
              <a:t> </a:t>
            </a:r>
            <a:r>
              <a:rPr lang="en-US" altLang="en-US" dirty="0" err="1"/>
              <a:t>contratti</a:t>
            </a:r>
            <a:r>
              <a:rPr lang="en-US" altLang="en-US" dirty="0"/>
              <a:t> con </a:t>
            </a:r>
            <a:r>
              <a:rPr lang="en-US" altLang="en-US" dirty="0" err="1"/>
              <a:t>congregazioni</a:t>
            </a:r>
            <a:r>
              <a:rPr lang="en-US" altLang="en-US" dirty="0"/>
              <a:t>, </a:t>
            </a:r>
            <a:r>
              <a:rPr lang="en-US" altLang="en-US" dirty="0" err="1"/>
              <a:t>denominazioni</a:t>
            </a:r>
            <a:r>
              <a:rPr lang="en-US" altLang="en-US" dirty="0"/>
              <a:t>, </a:t>
            </a:r>
            <a:r>
              <a:rPr lang="en-US" altLang="en-US" dirty="0" err="1"/>
              <a:t>fondazioni</a:t>
            </a:r>
            <a:r>
              <a:rPr lang="en-US" altLang="en-US" dirty="0"/>
              <a:t>, </a:t>
            </a:r>
            <a:r>
              <a:rPr lang="en-US" altLang="en-US" dirty="0" err="1"/>
              <a:t>indipendentemente</a:t>
            </a:r>
            <a:r>
              <a:rPr lang="en-US" altLang="en-US" dirty="0"/>
              <a:t> dal </a:t>
            </a:r>
            <a:r>
              <a:rPr lang="en-US" altLang="en-US" dirty="0" err="1"/>
              <a:t>loro</a:t>
            </a:r>
            <a:r>
              <a:rPr lang="en-US" altLang="en-US" dirty="0"/>
              <a:t> </a:t>
            </a:r>
            <a:r>
              <a:rPr lang="en-US" altLang="en-US" dirty="0" err="1"/>
              <a:t>merito</a:t>
            </a:r>
            <a:r>
              <a:rPr lang="en-US" altLang="en-US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dirty="0" err="1"/>
              <a:t>Qualsiasi</a:t>
            </a:r>
            <a:r>
              <a:rPr lang="en-US" altLang="en-US" dirty="0"/>
              <a:t> </a:t>
            </a:r>
            <a:r>
              <a:rPr lang="en-US" altLang="en-US" dirty="0" err="1"/>
              <a:t>gruppo</a:t>
            </a:r>
            <a:r>
              <a:rPr lang="en-US" altLang="en-US" dirty="0"/>
              <a:t> </a:t>
            </a:r>
            <a:r>
              <a:rPr lang="en-US" altLang="en-US" dirty="0" err="1"/>
              <a:t>formato</a:t>
            </a:r>
            <a:r>
              <a:rPr lang="en-US" altLang="en-US" dirty="0"/>
              <a:t> due o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persone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condividono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Grande </a:t>
            </a:r>
            <a:r>
              <a:rPr lang="en-US" altLang="en-US" dirty="0" err="1"/>
              <a:t>Fatto</a:t>
            </a:r>
            <a:r>
              <a:rPr lang="en-US" altLang="en-US" dirty="0"/>
              <a:t>,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accettano</a:t>
            </a:r>
            <a:r>
              <a:rPr lang="en-US" altLang="en-US" dirty="0"/>
              <a:t> di </a:t>
            </a:r>
            <a:r>
              <a:rPr lang="en-US" altLang="en-US" dirty="0" err="1"/>
              <a:t>seguire</a:t>
            </a:r>
            <a:r>
              <a:rPr lang="en-US" altLang="en-US" dirty="0"/>
              <a:t> </a:t>
            </a:r>
            <a:r>
              <a:rPr lang="en-US" altLang="en-US" dirty="0" err="1"/>
              <a:t>questo</a:t>
            </a:r>
            <a:r>
              <a:rPr lang="en-US" altLang="en-US" dirty="0"/>
              <a:t> </a:t>
            </a:r>
            <a:r>
              <a:rPr lang="en-US" altLang="en-US" dirty="0" err="1"/>
              <a:t>Cammino</a:t>
            </a:r>
            <a:r>
              <a:rPr lang="en-US" altLang="en-US" dirty="0"/>
              <a:t> e </a:t>
            </a:r>
            <a:r>
              <a:rPr lang="en-US" altLang="en-US" dirty="0" err="1"/>
              <a:t>aderire</a:t>
            </a:r>
            <a:r>
              <a:rPr lang="en-US" altLang="en-US" dirty="0"/>
              <a:t> a </a:t>
            </a:r>
            <a:r>
              <a:rPr lang="en-US" altLang="en-US" dirty="0" err="1"/>
              <a:t>questo</a:t>
            </a:r>
            <a:r>
              <a:rPr lang="en-US" altLang="en-US" dirty="0"/>
              <a:t> </a:t>
            </a:r>
            <a:r>
              <a:rPr lang="en-US" altLang="en-US" dirty="0" err="1"/>
              <a:t>Patto</a:t>
            </a:r>
            <a:r>
              <a:rPr lang="en-US" altLang="en-US" dirty="0"/>
              <a:t>, </a:t>
            </a:r>
            <a:r>
              <a:rPr lang="en-US" altLang="en-US" dirty="0" err="1"/>
              <a:t>possono</a:t>
            </a:r>
            <a:r>
              <a:rPr lang="en-US" altLang="en-US" dirty="0"/>
              <a:t> </a:t>
            </a:r>
            <a:r>
              <a:rPr lang="en-US" altLang="en-US" dirty="0" err="1"/>
              <a:t>avviare</a:t>
            </a:r>
            <a:r>
              <a:rPr lang="en-US" altLang="en-US" dirty="0"/>
              <a:t> una </a:t>
            </a:r>
            <a:r>
              <a:rPr lang="en-US" altLang="en-US" dirty="0" err="1"/>
              <a:t>riunione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Samson Society.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dirty="0" err="1"/>
              <a:t>Conserviamo</a:t>
            </a:r>
            <a:r>
              <a:rPr lang="en-US" altLang="en-US" dirty="0"/>
              <a:t> </a:t>
            </a:r>
            <a:r>
              <a:rPr lang="en-US" altLang="en-US" dirty="0" err="1"/>
              <a:t>nella</a:t>
            </a:r>
            <a:r>
              <a:rPr lang="en-US" altLang="en-US" dirty="0"/>
              <a:t> </a:t>
            </a:r>
            <a:r>
              <a:rPr lang="en-US" altLang="en-US" b="1" dirty="0" err="1"/>
              <a:t>massima</a:t>
            </a:r>
            <a:r>
              <a:rPr lang="en-US" altLang="en-US" b="1" dirty="0"/>
              <a:t> </a:t>
            </a:r>
            <a:r>
              <a:rPr lang="en-US" altLang="en-US" b="1" dirty="0" err="1"/>
              <a:t>riservatezza</a:t>
            </a:r>
            <a:r>
              <a:rPr lang="en-US" altLang="en-US" dirty="0"/>
              <a:t> </a:t>
            </a:r>
            <a:r>
              <a:rPr lang="en-US" altLang="en-US" dirty="0" err="1"/>
              <a:t>qualsiasi</a:t>
            </a:r>
            <a:r>
              <a:rPr lang="en-US" altLang="en-US" dirty="0"/>
              <a:t> </a:t>
            </a:r>
            <a:r>
              <a:rPr lang="en-US" altLang="en-US" dirty="0" err="1"/>
              <a:t>informazione</a:t>
            </a:r>
            <a:r>
              <a:rPr lang="en-US" altLang="en-US" dirty="0"/>
              <a:t> </a:t>
            </a:r>
            <a:r>
              <a:rPr lang="en-US" altLang="en-US" dirty="0" err="1"/>
              <a:t>personale</a:t>
            </a:r>
            <a:r>
              <a:rPr lang="en-US" altLang="en-US" dirty="0"/>
              <a:t> </a:t>
            </a:r>
            <a:r>
              <a:rPr lang="en-US" altLang="en-US" dirty="0" err="1"/>
              <a:t>condivisa</a:t>
            </a:r>
            <a:r>
              <a:rPr lang="en-US" altLang="en-US" dirty="0"/>
              <a:t> da </a:t>
            </a:r>
            <a:r>
              <a:rPr lang="en-US" altLang="en-US" dirty="0" err="1"/>
              <a:t>altri</a:t>
            </a:r>
            <a:r>
              <a:rPr lang="en-US" altLang="en-US" dirty="0"/>
              <a:t> </a:t>
            </a:r>
            <a:r>
              <a:rPr lang="en-US" altLang="en-US" dirty="0" err="1"/>
              <a:t>membri</a:t>
            </a:r>
            <a:r>
              <a:rPr lang="en-US" altLang="en-US" dirty="0"/>
              <a:t>, a </a:t>
            </a:r>
            <a:r>
              <a:rPr lang="en-US" altLang="en-US" dirty="0" err="1"/>
              <a:t>meno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l’autorizzazione</a:t>
            </a:r>
            <a:r>
              <a:rPr lang="en-US" altLang="en-US" dirty="0"/>
              <a:t> </a:t>
            </a:r>
            <a:r>
              <a:rPr lang="en-US" altLang="en-US" dirty="0" err="1"/>
              <a:t>alla</a:t>
            </a:r>
            <a:r>
              <a:rPr lang="en-US" altLang="en-US" dirty="0"/>
              <a:t> </a:t>
            </a:r>
            <a:r>
              <a:rPr lang="en-US" altLang="en-US" dirty="0" err="1"/>
              <a:t>sua</a:t>
            </a:r>
            <a:r>
              <a:rPr lang="en-US" altLang="en-US" dirty="0"/>
              <a:t>  </a:t>
            </a:r>
            <a:r>
              <a:rPr lang="en-US" altLang="en-US" dirty="0" err="1"/>
              <a:t>divulgazione</a:t>
            </a:r>
            <a:r>
              <a:rPr lang="en-US" altLang="en-US" dirty="0"/>
              <a:t> non </a:t>
            </a:r>
            <a:r>
              <a:rPr lang="en-US" altLang="en-US" dirty="0" err="1"/>
              <a:t>sia</a:t>
            </a:r>
            <a:r>
              <a:rPr lang="en-US" altLang="en-US" dirty="0"/>
              <a:t> </a:t>
            </a:r>
            <a:r>
              <a:rPr lang="en-US" altLang="en-US" dirty="0" err="1"/>
              <a:t>fornita</a:t>
            </a:r>
            <a:r>
              <a:rPr lang="en-US" altLang="en-US" dirty="0"/>
              <a:t> con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proprio</a:t>
            </a:r>
            <a:r>
              <a:rPr lang="en-US" altLang="en-US" dirty="0"/>
              <a:t> </a:t>
            </a:r>
            <a:r>
              <a:rPr lang="en-US" altLang="en-US" dirty="0" err="1"/>
              <a:t>consenso</a:t>
            </a:r>
            <a:r>
              <a:rPr lang="en-US" altLang="en-US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dirty="0"/>
              <a:t>I </a:t>
            </a:r>
            <a:r>
              <a:rPr lang="en-US" altLang="en-US" dirty="0" err="1"/>
              <a:t>membri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autorizzati</a:t>
            </a:r>
            <a:r>
              <a:rPr lang="en-US" altLang="en-US" dirty="0"/>
              <a:t> a </a:t>
            </a:r>
            <a:r>
              <a:rPr lang="en-US" altLang="en-US" dirty="0" err="1"/>
              <a:t>creare</a:t>
            </a:r>
            <a:r>
              <a:rPr lang="en-US" altLang="en-US" dirty="0"/>
              <a:t> e </a:t>
            </a:r>
            <a:r>
              <a:rPr lang="en-US" altLang="en-US" dirty="0" err="1"/>
              <a:t>distribuire</a:t>
            </a:r>
            <a:r>
              <a:rPr lang="en-US" altLang="en-US" dirty="0"/>
              <a:t>, </a:t>
            </a:r>
            <a:r>
              <a:rPr lang="en-US" altLang="en-US" dirty="0" err="1"/>
              <a:t>gratuitamente</a:t>
            </a:r>
            <a:r>
              <a:rPr lang="en-US" altLang="en-US" dirty="0"/>
              <a:t> o  a </a:t>
            </a:r>
            <a:r>
              <a:rPr lang="en-US" altLang="en-US" dirty="0" err="1"/>
              <a:t>scopo</a:t>
            </a:r>
            <a:r>
              <a:rPr lang="en-US" altLang="en-US" dirty="0"/>
              <a:t> di </a:t>
            </a:r>
            <a:r>
              <a:rPr lang="en-US" altLang="en-US" dirty="0" err="1"/>
              <a:t>lucro</a:t>
            </a:r>
            <a:r>
              <a:rPr lang="en-US" altLang="en-US" dirty="0"/>
              <a:t>, </a:t>
            </a:r>
            <a:r>
              <a:rPr lang="en-US" altLang="en-US" dirty="0" err="1"/>
              <a:t>spiegazioni</a:t>
            </a:r>
            <a:r>
              <a:rPr lang="en-US" altLang="en-US" dirty="0"/>
              <a:t> </a:t>
            </a:r>
            <a:r>
              <a:rPr lang="en-US" altLang="en-US" dirty="0" err="1"/>
              <a:t>personali</a:t>
            </a:r>
            <a:r>
              <a:rPr lang="en-US" altLang="en-US" dirty="0"/>
              <a:t> ed </a:t>
            </a:r>
            <a:r>
              <a:rPr lang="en-US" altLang="en-US" dirty="0" err="1"/>
              <a:t>applicazioni</a:t>
            </a:r>
            <a:r>
              <a:rPr lang="en-US" altLang="en-US" dirty="0"/>
              <a:t> </a:t>
            </a:r>
            <a:r>
              <a:rPr lang="en-US" altLang="en-US" dirty="0" err="1"/>
              <a:t>dei</a:t>
            </a:r>
            <a:r>
              <a:rPr lang="en-US" altLang="en-US" dirty="0"/>
              <a:t> </a:t>
            </a:r>
            <a:r>
              <a:rPr lang="en-US" altLang="en-US" dirty="0" err="1"/>
              <a:t>principi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Society — se non </a:t>
            </a:r>
            <a:r>
              <a:rPr lang="en-US" altLang="en-US" dirty="0" err="1"/>
              <a:t>alterano</a:t>
            </a:r>
            <a:r>
              <a:rPr lang="en-US" altLang="en-US" dirty="0"/>
              <a:t> o </a:t>
            </a:r>
            <a:r>
              <a:rPr lang="en-US" altLang="en-US" dirty="0" err="1"/>
              <a:t>violano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suo</a:t>
            </a:r>
            <a:r>
              <a:rPr lang="en-US" altLang="en-US" dirty="0"/>
              <a:t> </a:t>
            </a:r>
            <a:r>
              <a:rPr lang="en-US" altLang="en-US" dirty="0" err="1"/>
              <a:t>Statuto</a:t>
            </a:r>
            <a:r>
              <a:rPr lang="en-US" altLang="en-US" dirty="0"/>
              <a:t> e non </a:t>
            </a:r>
            <a:r>
              <a:rPr lang="en-US" altLang="en-US" dirty="0" err="1"/>
              <a:t>proibiscono</a:t>
            </a:r>
            <a:r>
              <a:rPr lang="en-US" altLang="en-US" dirty="0"/>
              <a:t> ad </a:t>
            </a:r>
            <a:r>
              <a:rPr lang="en-US" altLang="en-US" dirty="0" err="1"/>
              <a:t>altri</a:t>
            </a:r>
            <a:r>
              <a:rPr lang="en-US" altLang="en-US" dirty="0"/>
              <a:t> di </a:t>
            </a:r>
            <a:r>
              <a:rPr lang="en-US" altLang="en-US" dirty="0" err="1"/>
              <a:t>utilizzare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proprio</a:t>
            </a:r>
            <a:r>
              <a:rPr lang="en-US" altLang="en-US" dirty="0"/>
              <a:t> </a:t>
            </a:r>
            <a:r>
              <a:rPr lang="en-US" altLang="en-US" dirty="0" err="1"/>
              <a:t>lavoro</a:t>
            </a:r>
            <a:r>
              <a:rPr lang="en-US" altLang="en-US" dirty="0"/>
              <a:t> .</a:t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4430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3023-DCFD-7F4E-9B28-866345E3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5B999-21C7-C745-A7A1-89FC7B3B8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Reading of the Lord's Prayer &#10;Let's close with a word of thanks to our Heavenly Father, followed by a recitation of the prayer that Jesus t &#10;Our Father who art in heaven, hallowed be thy Name. &#10;Thy Kingdom come, Thy will be done, on earth as it is in heaven. &#10;Give us this day our daily bread. &#10;And forgive us our trespasses, as we forgive those who trespass against us. &#10;And lead us not into temptation, but deliver us from evil. &#10;For thine is the kingdom, and the power, and the glory, forever and ever, Amen. ">
            <a:extLst>
              <a:ext uri="{FF2B5EF4-FFF2-40B4-BE49-F238E27FC236}">
                <a16:creationId xmlns:a16="http://schemas.microsoft.com/office/drawing/2014/main" id="{1DED18CD-A914-FD4C-8891-6E369795A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0"/>
            <a:ext cx="11523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31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3E1E-CC3F-0142-A6FE-F303FC39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Preghiera finale &amp; </a:t>
            </a:r>
            <a:r>
              <a:rPr lang="en-US" dirty="0" err="1"/>
              <a:t>il</a:t>
            </a:r>
            <a:r>
              <a:rPr lang="en-US" dirty="0"/>
              <a:t> Padre </a:t>
            </a:r>
            <a:r>
              <a:rPr lang="en-US" dirty="0" err="1"/>
              <a:t>Nostro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F0ED189-ECB4-7445-973B-D87712CC25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4000"/>
              </a:lnSpc>
              <a:buNone/>
            </a:pPr>
            <a:r>
              <a:rPr lang="en-US" altLang="en-US" dirty="0" err="1"/>
              <a:t>Chiudiamo</a:t>
            </a:r>
            <a:r>
              <a:rPr lang="en-US" altLang="en-US" dirty="0"/>
              <a:t> con una </a:t>
            </a:r>
            <a:r>
              <a:rPr lang="en-US" altLang="en-US" dirty="0" err="1"/>
              <a:t>parola</a:t>
            </a:r>
            <a:r>
              <a:rPr lang="en-US" altLang="en-US" dirty="0"/>
              <a:t> di </a:t>
            </a:r>
            <a:r>
              <a:rPr lang="en-US" altLang="en-US" dirty="0" err="1"/>
              <a:t>ringraziamento</a:t>
            </a:r>
            <a:r>
              <a:rPr lang="en-US" altLang="en-US" dirty="0"/>
              <a:t> al </a:t>
            </a:r>
            <a:r>
              <a:rPr lang="en-US" altLang="en-US" dirty="0" err="1"/>
              <a:t>nostro</a:t>
            </a:r>
            <a:r>
              <a:rPr lang="en-US" altLang="en-US" dirty="0"/>
              <a:t> Padre Celeste,  </a:t>
            </a:r>
            <a:r>
              <a:rPr lang="en-US" altLang="en-US" dirty="0" err="1"/>
              <a:t>infine</a:t>
            </a:r>
            <a:r>
              <a:rPr lang="en-US" altLang="en-US" dirty="0"/>
              <a:t> </a:t>
            </a:r>
            <a:r>
              <a:rPr lang="en-US" altLang="en-US" dirty="0" err="1"/>
              <a:t>recitiamo</a:t>
            </a:r>
            <a:r>
              <a:rPr lang="en-US" altLang="en-US" dirty="0"/>
              <a:t> la preghiera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Gesù</a:t>
            </a:r>
            <a:r>
              <a:rPr lang="en-US" altLang="en-US" dirty="0"/>
              <a:t> ci ha </a:t>
            </a:r>
            <a:r>
              <a:rPr lang="en-US" altLang="en-US" dirty="0" err="1"/>
              <a:t>insegnato</a:t>
            </a:r>
            <a:r>
              <a:rPr lang="en-US" altLang="en-US" dirty="0"/>
              <a:t>: </a:t>
            </a:r>
          </a:p>
          <a:p>
            <a:pPr marL="0" indent="0">
              <a:lnSpc>
                <a:spcPct val="124000"/>
              </a:lnSpc>
              <a:buNone/>
            </a:pPr>
            <a:r>
              <a:rPr lang="en-US" altLang="en-US" dirty="0"/>
              <a:t>Preghiera finale</a:t>
            </a:r>
          </a:p>
          <a:p>
            <a:pPr lvl="0"/>
            <a:endParaRPr lang="en-US" altLang="en-US" dirty="0"/>
          </a:p>
          <a:p>
            <a:pPr lvl="0"/>
            <a:r>
              <a:rPr lang="en-US" altLang="en-US" dirty="0" err="1"/>
              <a:t>Lettura</a:t>
            </a:r>
            <a:r>
              <a:rPr lang="en-US" altLang="en-US" dirty="0"/>
              <a:t> del Padre </a:t>
            </a:r>
            <a:r>
              <a:rPr lang="en-US" altLang="en-US" dirty="0" err="1"/>
              <a:t>Nostro</a:t>
            </a:r>
            <a:br>
              <a:rPr lang="en-US" altLang="en-US" dirty="0"/>
            </a:br>
            <a:endParaRPr lang="en-US" altLang="en-US" dirty="0"/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en-US" i="1" dirty="0"/>
              <a:t>Padre </a:t>
            </a:r>
            <a:r>
              <a:rPr lang="en-US" altLang="en-US" i="1" dirty="0" err="1"/>
              <a:t>nostro</a:t>
            </a:r>
            <a:r>
              <a:rPr lang="en-US" altLang="en-US" i="1" dirty="0"/>
              <a:t> </a:t>
            </a:r>
            <a:r>
              <a:rPr lang="en-US" altLang="en-US" i="1" dirty="0" err="1"/>
              <a:t>che</a:t>
            </a:r>
            <a:r>
              <a:rPr lang="en-US" altLang="en-US" i="1" dirty="0"/>
              <a:t> sei </a:t>
            </a:r>
            <a:r>
              <a:rPr lang="en-US" altLang="en-US" i="1" dirty="0" err="1"/>
              <a:t>nei</a:t>
            </a:r>
            <a:r>
              <a:rPr lang="en-US" altLang="en-US" i="1" dirty="0"/>
              <a:t> </a:t>
            </a:r>
            <a:r>
              <a:rPr lang="en-US" altLang="en-US" i="1" dirty="0" err="1"/>
              <a:t>cieli</a:t>
            </a:r>
            <a:r>
              <a:rPr lang="en-US" altLang="en-US" i="1" dirty="0"/>
              <a:t>, </a:t>
            </a:r>
            <a:r>
              <a:rPr lang="en-US" altLang="en-US" i="1" dirty="0" err="1"/>
              <a:t>sia</a:t>
            </a:r>
            <a:r>
              <a:rPr lang="en-US" altLang="en-US" i="1" dirty="0"/>
              <a:t> </a:t>
            </a:r>
            <a:r>
              <a:rPr lang="en-US" altLang="en-US" i="1" dirty="0" err="1"/>
              <a:t>santificato</a:t>
            </a:r>
            <a:r>
              <a:rPr lang="en-US" altLang="en-US" i="1" dirty="0"/>
              <a:t> </a:t>
            </a:r>
            <a:r>
              <a:rPr lang="en-US" altLang="en-US" i="1" dirty="0" err="1"/>
              <a:t>il</a:t>
            </a:r>
            <a:r>
              <a:rPr lang="en-US" altLang="en-US" i="1" dirty="0"/>
              <a:t> </a:t>
            </a:r>
            <a:r>
              <a:rPr lang="en-US" altLang="en-US" i="1" dirty="0" err="1"/>
              <a:t>tuo</a:t>
            </a:r>
            <a:r>
              <a:rPr lang="en-US" altLang="en-US" i="1" dirty="0"/>
              <a:t> </a:t>
            </a:r>
            <a:r>
              <a:rPr lang="en-US" altLang="en-US" i="1" dirty="0" err="1"/>
              <a:t>nome</a:t>
            </a:r>
            <a:r>
              <a:rPr lang="en-US" altLang="en-US" i="1" dirty="0"/>
              <a:t>. </a:t>
            </a:r>
            <a:br>
              <a:rPr lang="en-US" altLang="en-US" i="1" dirty="0"/>
            </a:br>
            <a:r>
              <a:rPr lang="en-US" altLang="en-US" i="1" dirty="0" err="1"/>
              <a:t>Venga</a:t>
            </a:r>
            <a:r>
              <a:rPr lang="en-US" altLang="en-US" i="1" dirty="0"/>
              <a:t> </a:t>
            </a:r>
            <a:r>
              <a:rPr lang="en-US" altLang="en-US" i="1" dirty="0" err="1"/>
              <a:t>il</a:t>
            </a:r>
            <a:r>
              <a:rPr lang="en-US" altLang="en-US" i="1" dirty="0"/>
              <a:t> </a:t>
            </a:r>
            <a:r>
              <a:rPr lang="en-US" altLang="en-US" i="1" dirty="0" err="1"/>
              <a:t>tuo</a:t>
            </a:r>
            <a:r>
              <a:rPr lang="en-US" altLang="en-US" i="1" dirty="0"/>
              <a:t> regno, </a:t>
            </a:r>
            <a:r>
              <a:rPr lang="en-US" altLang="en-US" i="1" dirty="0" err="1"/>
              <a:t>sia</a:t>
            </a:r>
            <a:r>
              <a:rPr lang="en-US" altLang="en-US" i="1" dirty="0"/>
              <a:t> </a:t>
            </a:r>
            <a:r>
              <a:rPr lang="en-US" altLang="en-US" i="1" dirty="0" err="1"/>
              <a:t>fatta</a:t>
            </a:r>
            <a:r>
              <a:rPr lang="en-US" altLang="en-US" i="1" dirty="0"/>
              <a:t> la </a:t>
            </a:r>
            <a:r>
              <a:rPr lang="en-US" altLang="en-US" i="1" dirty="0" err="1"/>
              <a:t>tua</a:t>
            </a:r>
            <a:r>
              <a:rPr lang="en-US" altLang="en-US" i="1" dirty="0"/>
              <a:t> </a:t>
            </a:r>
            <a:r>
              <a:rPr lang="en-US" altLang="en-US" i="1" dirty="0" err="1"/>
              <a:t>volontà</a:t>
            </a:r>
            <a:r>
              <a:rPr lang="en-US" altLang="en-US" i="1" dirty="0"/>
              <a:t>, come in </a:t>
            </a:r>
            <a:r>
              <a:rPr lang="en-US" altLang="en-US" i="1" dirty="0" err="1"/>
              <a:t>cielo</a:t>
            </a:r>
            <a:r>
              <a:rPr lang="en-US" altLang="en-US" i="1" dirty="0"/>
              <a:t>, </a:t>
            </a:r>
            <a:r>
              <a:rPr lang="en-US" altLang="en-US" i="1" dirty="0" err="1"/>
              <a:t>anche</a:t>
            </a:r>
            <a:r>
              <a:rPr lang="en-US" altLang="en-US" i="1" dirty="0"/>
              <a:t> in terra. </a:t>
            </a:r>
            <a:br>
              <a:rPr lang="en-US" altLang="en-US" i="1" dirty="0"/>
            </a:br>
            <a:r>
              <a:rPr lang="en-US" altLang="en-US" i="1" dirty="0" err="1"/>
              <a:t>Dacci</a:t>
            </a:r>
            <a:r>
              <a:rPr lang="en-US" altLang="en-US" i="1" dirty="0"/>
              <a:t> </a:t>
            </a:r>
            <a:r>
              <a:rPr lang="en-US" altLang="en-US" i="1" dirty="0" err="1"/>
              <a:t>oggi</a:t>
            </a:r>
            <a:r>
              <a:rPr lang="en-US" altLang="en-US" i="1" dirty="0"/>
              <a:t> </a:t>
            </a:r>
            <a:r>
              <a:rPr lang="en-US" altLang="en-US" i="1" dirty="0" err="1"/>
              <a:t>il</a:t>
            </a:r>
            <a:r>
              <a:rPr lang="en-US" altLang="en-US" i="1" dirty="0"/>
              <a:t> </a:t>
            </a:r>
            <a:r>
              <a:rPr lang="en-US" altLang="en-US" i="1" dirty="0" err="1"/>
              <a:t>nostro</a:t>
            </a:r>
            <a:r>
              <a:rPr lang="en-US" altLang="en-US" i="1" dirty="0"/>
              <a:t> pane </a:t>
            </a:r>
            <a:r>
              <a:rPr lang="en-US" altLang="en-US" i="1" dirty="0" err="1"/>
              <a:t>quotidiano</a:t>
            </a:r>
            <a:r>
              <a:rPr lang="en-US" altLang="en-US" i="1" dirty="0"/>
              <a:t>. </a:t>
            </a:r>
            <a:br>
              <a:rPr lang="en-US" altLang="en-US" i="1" dirty="0"/>
            </a:br>
            <a:r>
              <a:rPr lang="en-US" altLang="en-US" i="1" dirty="0" err="1"/>
              <a:t>Rimettici</a:t>
            </a:r>
            <a:r>
              <a:rPr lang="en-US" altLang="en-US" i="1" dirty="0"/>
              <a:t> </a:t>
            </a:r>
            <a:r>
              <a:rPr lang="en-US" altLang="en-US" i="1" dirty="0" err="1"/>
              <a:t>i</a:t>
            </a:r>
            <a:r>
              <a:rPr lang="en-US" altLang="en-US" i="1" dirty="0"/>
              <a:t> </a:t>
            </a:r>
            <a:r>
              <a:rPr lang="en-US" altLang="en-US" i="1" dirty="0" err="1"/>
              <a:t>nostri</a:t>
            </a:r>
            <a:r>
              <a:rPr lang="en-US" altLang="en-US" i="1" dirty="0"/>
              <a:t> </a:t>
            </a:r>
            <a:r>
              <a:rPr lang="en-US" altLang="en-US" i="1" dirty="0" err="1"/>
              <a:t>debiti</a:t>
            </a:r>
            <a:r>
              <a:rPr lang="en-US" altLang="en-US" i="1" dirty="0"/>
              <a:t>, come </a:t>
            </a:r>
            <a:r>
              <a:rPr lang="en-US" altLang="en-US" i="1" dirty="0" err="1"/>
              <a:t>anche</a:t>
            </a:r>
            <a:r>
              <a:rPr lang="en-US" altLang="en-US" i="1" dirty="0"/>
              <a:t> </a:t>
            </a:r>
            <a:r>
              <a:rPr lang="en-US" altLang="en-US" i="1" dirty="0" err="1"/>
              <a:t>noi</a:t>
            </a:r>
            <a:r>
              <a:rPr lang="en-US" altLang="en-US" i="1" dirty="0"/>
              <a:t> li </a:t>
            </a:r>
            <a:r>
              <a:rPr lang="en-US" altLang="en-US" i="1" dirty="0" err="1"/>
              <a:t>abbiamo</a:t>
            </a:r>
            <a:r>
              <a:rPr lang="en-US" altLang="en-US" i="1" dirty="0"/>
              <a:t> </a:t>
            </a:r>
            <a:r>
              <a:rPr lang="en-US" altLang="en-US" i="1" dirty="0" err="1"/>
              <a:t>rimessi</a:t>
            </a:r>
            <a:r>
              <a:rPr lang="en-US" altLang="en-US" i="1" dirty="0"/>
              <a:t> ai </a:t>
            </a:r>
            <a:r>
              <a:rPr lang="en-US" altLang="en-US" i="1" dirty="0" err="1"/>
              <a:t>nostri</a:t>
            </a:r>
            <a:r>
              <a:rPr lang="en-US" altLang="en-US" i="1" dirty="0"/>
              <a:t> </a:t>
            </a:r>
            <a:r>
              <a:rPr lang="en-US" altLang="en-US" i="1" dirty="0" err="1"/>
              <a:t>debitori</a:t>
            </a:r>
            <a:r>
              <a:rPr lang="en-US" altLang="en-US" i="1" dirty="0"/>
              <a:t>. </a:t>
            </a:r>
            <a:br>
              <a:rPr lang="en-US" altLang="en-US" i="1" dirty="0"/>
            </a:br>
            <a:r>
              <a:rPr lang="en-US" altLang="en-US" i="1" dirty="0"/>
              <a:t>E non ci </a:t>
            </a:r>
            <a:r>
              <a:rPr lang="en-US" altLang="en-US" i="1" dirty="0" err="1"/>
              <a:t>esporre</a:t>
            </a:r>
            <a:r>
              <a:rPr lang="en-US" altLang="en-US" i="1" dirty="0"/>
              <a:t> </a:t>
            </a:r>
            <a:r>
              <a:rPr lang="en-US" altLang="en-US" i="1" dirty="0" err="1"/>
              <a:t>alla</a:t>
            </a:r>
            <a:r>
              <a:rPr lang="en-US" altLang="en-US" i="1" dirty="0"/>
              <a:t> </a:t>
            </a:r>
            <a:r>
              <a:rPr lang="en-US" altLang="en-US" i="1" dirty="0" err="1"/>
              <a:t>tentazione</a:t>
            </a:r>
            <a:r>
              <a:rPr lang="en-US" altLang="en-US" i="1" dirty="0"/>
              <a:t>, ma </a:t>
            </a:r>
            <a:r>
              <a:rPr lang="en-US" altLang="en-US" i="1" dirty="0" err="1"/>
              <a:t>liberaci</a:t>
            </a:r>
            <a:r>
              <a:rPr lang="en-US" altLang="en-US" i="1" dirty="0"/>
              <a:t> dal </a:t>
            </a:r>
            <a:r>
              <a:rPr lang="en-US" altLang="en-US" i="1" dirty="0" err="1"/>
              <a:t>maligno</a:t>
            </a:r>
            <a:r>
              <a:rPr lang="en-US" altLang="en-US" i="1" dirty="0"/>
              <a:t>. </a:t>
            </a:r>
            <a:br>
              <a:rPr lang="en-US" altLang="en-US" i="1" dirty="0"/>
            </a:br>
            <a:r>
              <a:rPr lang="en-US" altLang="en-US" i="1" dirty="0" err="1"/>
              <a:t>Perché</a:t>
            </a:r>
            <a:r>
              <a:rPr lang="en-US" altLang="en-US" i="1" dirty="0"/>
              <a:t> </a:t>
            </a:r>
            <a:r>
              <a:rPr lang="en-US" altLang="en-US" i="1" dirty="0" err="1"/>
              <a:t>tuo</a:t>
            </a:r>
            <a:r>
              <a:rPr lang="en-US" altLang="en-US" i="1" dirty="0"/>
              <a:t> </a:t>
            </a:r>
            <a:r>
              <a:rPr lang="en-US" altLang="en-US" i="1" dirty="0" err="1"/>
              <a:t>è</a:t>
            </a:r>
            <a:r>
              <a:rPr lang="en-US" altLang="en-US" i="1" dirty="0"/>
              <a:t> </a:t>
            </a:r>
            <a:r>
              <a:rPr lang="en-US" altLang="en-US" i="1" dirty="0" err="1"/>
              <a:t>il</a:t>
            </a:r>
            <a:r>
              <a:rPr lang="en-US" altLang="en-US" i="1" dirty="0"/>
              <a:t> regno e la </a:t>
            </a:r>
            <a:r>
              <a:rPr lang="en-US" altLang="en-US" i="1" dirty="0" err="1"/>
              <a:t>potenza</a:t>
            </a:r>
            <a:r>
              <a:rPr lang="en-US" altLang="en-US" i="1" dirty="0"/>
              <a:t> e la </a:t>
            </a:r>
            <a:r>
              <a:rPr lang="en-US" altLang="en-US" i="1" dirty="0" err="1"/>
              <a:t>gloria</a:t>
            </a:r>
            <a:r>
              <a:rPr lang="en-US" altLang="en-US" i="1" dirty="0"/>
              <a:t> in </a:t>
            </a:r>
            <a:r>
              <a:rPr lang="en-US" altLang="en-US" i="1" dirty="0" err="1"/>
              <a:t>eterno</a:t>
            </a:r>
            <a:r>
              <a:rPr lang="en-US" altLang="en-US" i="1" dirty="0"/>
              <a:t>. Amen. </a:t>
            </a:r>
          </a:p>
        </p:txBody>
      </p:sp>
    </p:spTree>
    <p:extLst>
      <p:ext uri="{BB962C8B-B14F-4D97-AF65-F5344CB8AC3E}">
        <p14:creationId xmlns:p14="http://schemas.microsoft.com/office/powerpoint/2010/main" val="388307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D8D0D-0CD4-8548-A023-4E3BD507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Salmo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FF0F1-4F9D-DC43-8122-B7ECF9E4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Il SIGNORE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mio</a:t>
            </a:r>
            <a:r>
              <a:rPr lang="en-US" dirty="0"/>
              <a:t> </a:t>
            </a:r>
            <a:r>
              <a:rPr lang="en-US" dirty="0" err="1"/>
              <a:t>pastore</a:t>
            </a:r>
            <a:r>
              <a:rPr lang="en-US" dirty="0"/>
              <a:t>: </a:t>
            </a:r>
            <a:r>
              <a:rPr lang="en-US" dirty="0" err="1"/>
              <a:t>nulla</a:t>
            </a:r>
            <a:r>
              <a:rPr lang="en-US" dirty="0"/>
              <a:t> mi </a:t>
            </a:r>
            <a:r>
              <a:rPr lang="en-US" dirty="0" err="1"/>
              <a:t>manca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/>
              <a:t>Egli mi fa riposare in verdeggianti pascoli, mi guida lungo le acque calme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Egli</a:t>
            </a:r>
            <a:r>
              <a:rPr lang="en-US" dirty="0"/>
              <a:t> mi </a:t>
            </a:r>
            <a:r>
              <a:rPr lang="en-US" dirty="0" err="1"/>
              <a:t>ristora</a:t>
            </a:r>
            <a:r>
              <a:rPr lang="en-US" dirty="0"/>
              <a:t> </a:t>
            </a:r>
            <a:r>
              <a:rPr lang="en-US" dirty="0" err="1"/>
              <a:t>l'anima</a:t>
            </a:r>
            <a:r>
              <a:rPr lang="en-US" dirty="0"/>
              <a:t>, mi conduce per </a:t>
            </a:r>
            <a:r>
              <a:rPr lang="en-US" dirty="0" err="1"/>
              <a:t>sentieri</a:t>
            </a:r>
            <a:r>
              <a:rPr lang="en-US" dirty="0"/>
              <a:t> di </a:t>
            </a:r>
            <a:r>
              <a:rPr lang="en-US" dirty="0" err="1"/>
              <a:t>giustizia</a:t>
            </a:r>
            <a:r>
              <a:rPr lang="en-US" dirty="0"/>
              <a:t>, per amore del </a:t>
            </a:r>
            <a:r>
              <a:rPr lang="en-US" dirty="0" err="1"/>
              <a:t>suo</a:t>
            </a:r>
            <a:r>
              <a:rPr lang="en-US" dirty="0"/>
              <a:t> </a:t>
            </a:r>
            <a:r>
              <a:rPr lang="en-US" dirty="0" err="1"/>
              <a:t>nome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/>
              <a:t>Quand'anche camminassi nella valle dell'ombra della morte, io non temerei alcun male, perché tu sei con me</a:t>
            </a:r>
            <a:r>
              <a:rPr lang="en-US" dirty="0"/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/>
              <a:t>il tuo bastone e la tua verga mi danno sicurezza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/>
              <a:t>Per me tu imbandisci la tavola, sotto gli occhi dei miei nemici; cospargi di olio il mio capo; la mia coppa trabocca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/>
              <a:t>Certo, beni e bontà m'accompagneranno tutti i giorni della mia vita; e io abiterò nella casa del SIGNORE per lunghi giorni.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8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BA80-31DA-A147-85FE-E0BFF364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187EC-195A-A04A-87B1-6F7F0F299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Welcome 2 &#10;Welcome to this meeting of the Samson Society. We are a company of Christian men. We are also: &#10;Natural loners — who have recognized the dangers of isolation and are determined to escape them, &#10;Natural wanderers — who are finding spiritual peace and prosperity at home, &#10;Natural liars — who are now finding freedom in the truth, &#10;Natural judges — who are learning how to judge ourselves aright, &#10;Natural strongmen — who are experiencing God's strength as we admit our weaknesses. &#10;As Christians, we meet at other times for worship, for teaching, or for corporate prayer. Today, however, &#10;assist one another in our common journey. We do so by sharing honestly, out of our own personal experier &#10;encouragements of daily Christian living in a fallen world. Our faith rests in the love of God, as it is revealed &#10;His Son. This is the Great Fact of the Gospel, which is the foundation of our Charter. ">
            <a:extLst>
              <a:ext uri="{FF2B5EF4-FFF2-40B4-BE49-F238E27FC236}">
                <a16:creationId xmlns:a16="http://schemas.microsoft.com/office/drawing/2014/main" id="{F3585EAE-1203-5A4A-BC0B-64C762C1B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8" y="365126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8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DD872B-8C8B-EF4D-A020-528FE59C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Benvenuto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1FF2DF-A524-0A43-A02E-B7B47E52E7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025612"/>
            <a:ext cx="10187609" cy="56958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dirty="0"/>
              <a:t>Benvenuto a </a:t>
            </a:r>
            <a:r>
              <a:rPr lang="en-US" altLang="en-US" dirty="0" err="1"/>
              <a:t>quest’incontro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Samson Society.  </a:t>
            </a:r>
            <a:r>
              <a:rPr lang="en-US" altLang="en-US" dirty="0" err="1"/>
              <a:t>Siamo</a:t>
            </a:r>
            <a:r>
              <a:rPr lang="en-US" altLang="en-US" dirty="0"/>
              <a:t> un </a:t>
            </a:r>
            <a:r>
              <a:rPr lang="en-US" altLang="en-US" dirty="0" err="1"/>
              <a:t>gruppo</a:t>
            </a:r>
            <a:r>
              <a:rPr lang="en-US" altLang="en-US" dirty="0"/>
              <a:t> di </a:t>
            </a:r>
            <a:r>
              <a:rPr lang="en-US" altLang="en-US" dirty="0" err="1"/>
              <a:t>uomini</a:t>
            </a:r>
            <a:r>
              <a:rPr lang="en-US" altLang="en-US" dirty="0"/>
              <a:t> Cristiani. </a:t>
            </a:r>
            <a:r>
              <a:rPr lang="en-US" altLang="en-US" dirty="0" err="1"/>
              <a:t>Siamo</a:t>
            </a:r>
            <a:r>
              <a:rPr lang="en-US" altLang="en-US" dirty="0"/>
              <a:t> </a:t>
            </a:r>
            <a:r>
              <a:rPr lang="en-US" altLang="en-US" dirty="0" err="1"/>
              <a:t>anche</a:t>
            </a:r>
            <a:r>
              <a:rPr lang="en-US" altLang="en-US" dirty="0"/>
              <a:t> </a:t>
            </a:r>
            <a:r>
              <a:rPr lang="en-US" altLang="en-US" dirty="0" err="1"/>
              <a:t>persone</a:t>
            </a:r>
            <a:r>
              <a:rPr lang="en-US" altLang="en-US" dirty="0"/>
              <a:t>: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b="1" dirty="0" err="1"/>
              <a:t>Naturalmente</a:t>
            </a:r>
            <a:r>
              <a:rPr lang="en-US" altLang="en-US" b="1" dirty="0"/>
              <a:t> </a:t>
            </a:r>
            <a:r>
              <a:rPr lang="en-US" altLang="en-US" b="1" dirty="0" err="1"/>
              <a:t>solitarie</a:t>
            </a:r>
            <a:r>
              <a:rPr lang="en-US" altLang="en-US" b="1" dirty="0"/>
              <a:t> </a:t>
            </a:r>
            <a:r>
              <a:rPr lang="en-US" altLang="en-US" dirty="0"/>
              <a:t>—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hanno</a:t>
            </a:r>
            <a:r>
              <a:rPr lang="en-US" altLang="en-US" dirty="0"/>
              <a:t> </a:t>
            </a:r>
            <a:r>
              <a:rPr lang="en-US" altLang="en-US" dirty="0" err="1"/>
              <a:t>riconosciuto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pericoli</a:t>
            </a:r>
            <a:r>
              <a:rPr lang="en-US" altLang="en-US" dirty="0"/>
              <a:t> </a:t>
            </a:r>
            <a:r>
              <a:rPr lang="en-US" altLang="en-US" dirty="0" err="1"/>
              <a:t>dell’isolamento</a:t>
            </a:r>
            <a:r>
              <a:rPr lang="en-US" altLang="en-US" dirty="0"/>
              <a:t> e </a:t>
            </a:r>
            <a:r>
              <a:rPr lang="en-US" altLang="en-US" dirty="0" err="1"/>
              <a:t>sono</a:t>
            </a:r>
            <a:r>
              <a:rPr lang="en-US" altLang="en-US" dirty="0"/>
              <a:t>  </a:t>
            </a:r>
            <a:r>
              <a:rPr lang="en-US" altLang="en-US" dirty="0" err="1"/>
              <a:t>determinati</a:t>
            </a:r>
            <a:r>
              <a:rPr lang="en-US" altLang="en-US" dirty="0"/>
              <a:t> ad </a:t>
            </a:r>
            <a:r>
              <a:rPr lang="en-US" altLang="en-US" dirty="0" err="1"/>
              <a:t>evitarlo</a:t>
            </a:r>
            <a:r>
              <a:rPr lang="en-US" altLang="en-US" dirty="0"/>
              <a:t>,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b="1" dirty="0" err="1"/>
              <a:t>Naturalmente</a:t>
            </a:r>
            <a:r>
              <a:rPr lang="en-US" altLang="en-US" b="1" dirty="0"/>
              <a:t> </a:t>
            </a:r>
            <a:r>
              <a:rPr lang="en-US" altLang="en-US" b="1" dirty="0" err="1"/>
              <a:t>vagabonde</a:t>
            </a:r>
            <a:r>
              <a:rPr lang="en-US" altLang="en-US" b="1" dirty="0"/>
              <a:t> </a:t>
            </a:r>
            <a:r>
              <a:rPr lang="en-US" altLang="en-US" dirty="0"/>
              <a:t>—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trovano</a:t>
            </a:r>
            <a:r>
              <a:rPr lang="en-US" altLang="en-US" dirty="0"/>
              <a:t> in casa la pace </a:t>
            </a:r>
            <a:r>
              <a:rPr lang="en-US" altLang="en-US" dirty="0" err="1"/>
              <a:t>spirituale</a:t>
            </a:r>
            <a:r>
              <a:rPr lang="en-US" altLang="en-US" dirty="0"/>
              <a:t> </a:t>
            </a:r>
            <a:r>
              <a:rPr lang="en-US" altLang="en-US" dirty="0" err="1"/>
              <a:t>ed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proprio</a:t>
            </a:r>
            <a:r>
              <a:rPr lang="en-US" altLang="en-US" dirty="0"/>
              <a:t> </a:t>
            </a:r>
            <a:r>
              <a:rPr lang="en-US" altLang="en-US" dirty="0" err="1"/>
              <a:t>benessere</a:t>
            </a:r>
            <a:r>
              <a:rPr lang="en-US" altLang="en-US" dirty="0"/>
              <a:t>,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b="1" dirty="0" err="1"/>
              <a:t>Naturalmente</a:t>
            </a:r>
            <a:r>
              <a:rPr lang="en-US" altLang="en-US" b="1" dirty="0"/>
              <a:t> </a:t>
            </a:r>
            <a:r>
              <a:rPr lang="en-US" altLang="en-US" b="1" dirty="0" err="1"/>
              <a:t>bugiarde</a:t>
            </a:r>
            <a:r>
              <a:rPr lang="en-US" altLang="en-US" b="1" dirty="0"/>
              <a:t> </a:t>
            </a:r>
            <a:r>
              <a:rPr lang="en-US" altLang="en-US" dirty="0"/>
              <a:t>—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stanno</a:t>
            </a:r>
            <a:r>
              <a:rPr lang="en-US" altLang="en-US" dirty="0"/>
              <a:t> </a:t>
            </a:r>
            <a:r>
              <a:rPr lang="en-US" altLang="en-US" dirty="0" err="1"/>
              <a:t>trovando</a:t>
            </a:r>
            <a:r>
              <a:rPr lang="en-US" altLang="en-US" dirty="0"/>
              <a:t> la </a:t>
            </a:r>
            <a:r>
              <a:rPr lang="en-US" altLang="en-US" dirty="0" err="1"/>
              <a:t>libertà</a:t>
            </a:r>
            <a:r>
              <a:rPr lang="en-US" altLang="en-US" dirty="0"/>
              <a:t> </a:t>
            </a:r>
            <a:r>
              <a:rPr lang="en-US" altLang="en-US" dirty="0" err="1"/>
              <a:t>nella</a:t>
            </a:r>
            <a:r>
              <a:rPr lang="en-US" altLang="en-US" dirty="0"/>
              <a:t> </a:t>
            </a:r>
            <a:r>
              <a:rPr lang="en-US" altLang="en-US" dirty="0" err="1"/>
              <a:t>verità</a:t>
            </a:r>
            <a:r>
              <a:rPr lang="en-US" altLang="en-US" dirty="0"/>
              <a:t>,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b="1" dirty="0" err="1"/>
              <a:t>Naturalmente</a:t>
            </a:r>
            <a:r>
              <a:rPr lang="en-US" altLang="en-US" b="1" dirty="0"/>
              <a:t> </a:t>
            </a:r>
            <a:r>
              <a:rPr lang="en-US" altLang="en-US" b="1" dirty="0" err="1"/>
              <a:t>giudici</a:t>
            </a:r>
            <a:r>
              <a:rPr lang="en-US" altLang="en-US" b="1" dirty="0"/>
              <a:t> </a:t>
            </a:r>
            <a:r>
              <a:rPr lang="en-US" altLang="en-US" dirty="0"/>
              <a:t>—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stanno</a:t>
            </a:r>
            <a:r>
              <a:rPr lang="en-US" altLang="en-US" dirty="0"/>
              <a:t> </a:t>
            </a:r>
            <a:r>
              <a:rPr lang="en-US" altLang="en-US" dirty="0" err="1"/>
              <a:t>imparando</a:t>
            </a:r>
            <a:r>
              <a:rPr lang="en-US" altLang="en-US" dirty="0"/>
              <a:t> a </a:t>
            </a:r>
            <a:r>
              <a:rPr lang="en-US" altLang="en-US" dirty="0" err="1"/>
              <a:t>giudicarsi</a:t>
            </a:r>
            <a:r>
              <a:rPr lang="en-US" altLang="en-US" dirty="0"/>
              <a:t> </a:t>
            </a:r>
            <a:r>
              <a:rPr lang="en-US" altLang="en-US" dirty="0" err="1"/>
              <a:t>correttamente</a:t>
            </a:r>
            <a:r>
              <a:rPr lang="en-US" altLang="en-US" dirty="0"/>
              <a:t>,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b="1" dirty="0" err="1">
                <a:solidFill>
                  <a:prstClr val="black"/>
                </a:solidFill>
              </a:rPr>
              <a:t>Naturalmente</a:t>
            </a:r>
            <a:r>
              <a:rPr lang="en-US" altLang="en-US" b="1" dirty="0"/>
              <a:t> </a:t>
            </a:r>
            <a:r>
              <a:rPr lang="en-US" altLang="en-US" b="1" dirty="0" err="1"/>
              <a:t>forti</a:t>
            </a:r>
            <a:r>
              <a:rPr lang="en-US" altLang="en-US" b="1" dirty="0"/>
              <a:t> </a:t>
            </a:r>
            <a:r>
              <a:rPr lang="en-US" altLang="en-US" dirty="0"/>
              <a:t>—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stanno</a:t>
            </a:r>
            <a:r>
              <a:rPr lang="en-US" altLang="en-US" dirty="0"/>
              <a:t> </a:t>
            </a:r>
            <a:r>
              <a:rPr lang="en-US" altLang="en-US" dirty="0" err="1"/>
              <a:t>sperimentando</a:t>
            </a:r>
            <a:r>
              <a:rPr lang="en-US" altLang="en-US" dirty="0"/>
              <a:t> la forza di </a:t>
            </a:r>
            <a:r>
              <a:rPr lang="en-US" altLang="en-US" dirty="0" err="1"/>
              <a:t>Dio</a:t>
            </a:r>
            <a:r>
              <a:rPr lang="en-US" altLang="en-US" dirty="0"/>
              <a:t> </a:t>
            </a:r>
            <a:r>
              <a:rPr lang="en-US" altLang="en-US" dirty="0" err="1"/>
              <a:t>mentre</a:t>
            </a:r>
            <a:r>
              <a:rPr lang="en-US" altLang="en-US" dirty="0"/>
              <a:t> </a:t>
            </a:r>
            <a:r>
              <a:rPr lang="en-US" altLang="en-US" dirty="0" err="1"/>
              <a:t>ammettono</a:t>
            </a:r>
            <a:r>
              <a:rPr lang="en-US" altLang="en-US" dirty="0"/>
              <a:t> le </a:t>
            </a:r>
            <a:r>
              <a:rPr lang="en-US" altLang="en-US" dirty="0" err="1"/>
              <a:t>proprie</a:t>
            </a:r>
            <a:r>
              <a:rPr lang="en-US" altLang="en-US" dirty="0"/>
              <a:t> </a:t>
            </a:r>
            <a:r>
              <a:rPr lang="en-US" altLang="en-US" dirty="0" err="1"/>
              <a:t>debolezze</a:t>
            </a:r>
            <a:r>
              <a:rPr lang="en-US" altLang="en-US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/>
              <a:t>Come Cristiani, </a:t>
            </a:r>
            <a:r>
              <a:rPr lang="en-US" altLang="en-US" dirty="0" err="1"/>
              <a:t>c’incontriamo</a:t>
            </a:r>
            <a:r>
              <a:rPr lang="en-US" altLang="en-US" dirty="0"/>
              <a:t> in </a:t>
            </a:r>
            <a:r>
              <a:rPr lang="en-US" altLang="en-US" dirty="0" err="1"/>
              <a:t>altri</a:t>
            </a:r>
            <a:r>
              <a:rPr lang="en-US" altLang="en-US" dirty="0"/>
              <a:t> </a:t>
            </a:r>
            <a:r>
              <a:rPr lang="en-US" altLang="en-US" dirty="0" err="1"/>
              <a:t>momenti</a:t>
            </a:r>
            <a:r>
              <a:rPr lang="en-US" altLang="en-US" dirty="0"/>
              <a:t> per </a:t>
            </a:r>
            <a:r>
              <a:rPr lang="en-US" altLang="en-US" dirty="0" err="1"/>
              <a:t>adorazione</a:t>
            </a:r>
            <a:r>
              <a:rPr lang="en-US" altLang="en-US" dirty="0"/>
              <a:t>, per </a:t>
            </a:r>
            <a:r>
              <a:rPr lang="en-US" altLang="en-US" dirty="0" err="1"/>
              <a:t>insegnamento</a:t>
            </a:r>
            <a:r>
              <a:rPr lang="en-US" altLang="en-US" dirty="0"/>
              <a:t>, o per preghiera </a:t>
            </a:r>
            <a:r>
              <a:rPr lang="en-US" altLang="en-US" dirty="0" err="1"/>
              <a:t>comunitaria</a:t>
            </a:r>
            <a:r>
              <a:rPr lang="en-US" altLang="en-US" dirty="0"/>
              <a:t>. </a:t>
            </a:r>
            <a:r>
              <a:rPr lang="en-US" altLang="en-US" dirty="0" err="1"/>
              <a:t>Oggi</a:t>
            </a:r>
            <a:r>
              <a:rPr lang="en-US" altLang="en-US" dirty="0"/>
              <a:t>, </a:t>
            </a:r>
            <a:r>
              <a:rPr lang="en-US" altLang="en-US" dirty="0" err="1"/>
              <a:t>invece</a:t>
            </a:r>
            <a:r>
              <a:rPr lang="en-US" altLang="en-US" dirty="0"/>
              <a:t>, ci </a:t>
            </a:r>
            <a:r>
              <a:rPr lang="en-US" altLang="en-US" dirty="0" err="1"/>
              <a:t>incontriamo</a:t>
            </a:r>
            <a:r>
              <a:rPr lang="en-US" altLang="en-US" dirty="0"/>
              <a:t> per </a:t>
            </a:r>
            <a:r>
              <a:rPr lang="en-US" altLang="en-US" dirty="0" err="1"/>
              <a:t>parlare</a:t>
            </a:r>
            <a:r>
              <a:rPr lang="en-US" altLang="en-US" dirty="0"/>
              <a:t>. </a:t>
            </a:r>
            <a:r>
              <a:rPr lang="it-IT" b="1" dirty="0"/>
              <a:t>Il nostro scopo è di aiutarci l'un l'altro nel comune viaggio che abbiamo intrapreso</a:t>
            </a:r>
            <a:r>
              <a:rPr lang="it-IT" dirty="0"/>
              <a:t>.</a:t>
            </a:r>
            <a:r>
              <a:rPr lang="en-US" altLang="en-US" dirty="0"/>
              <a:t> Lo </a:t>
            </a:r>
            <a:r>
              <a:rPr lang="en-US" altLang="en-US" dirty="0" err="1"/>
              <a:t>facciamo</a:t>
            </a:r>
            <a:r>
              <a:rPr lang="en-US" altLang="en-US" dirty="0"/>
              <a:t> </a:t>
            </a:r>
            <a:r>
              <a:rPr lang="it-IT" dirty="0"/>
              <a:t>condividendo onestamente, attraverso l’esperienza personale, le sfide e gli incoraggiamenti del vivere cristiano quotidiano, in un mondo decaduto</a:t>
            </a:r>
            <a:r>
              <a:rPr lang="en-US" altLang="en-US" dirty="0"/>
              <a:t>. </a:t>
            </a:r>
            <a:br>
              <a:rPr lang="it-IT" dirty="0"/>
            </a:br>
            <a:r>
              <a:rPr lang="it-IT" dirty="0"/>
              <a:t>La nostra fede riposa nell'amore di Dio, rivelato nella sua Parola e nella vita di Suo Figlio. Questo è il Grande Fatto del Vangelo, che è il fulcro della nostra fondazione. 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649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4A8A-8C87-534E-9CD1-EB3792A4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3401-7081-DC40-A9BD-6F7C7CEF2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ading of &quot;The Fact&quot; &#10;God exists. In the timeless mystery of the Trinity, He is perfectly harmonious, perfectly whole. &#10;God is our Creator. He designed us to live in eternal harmony with Him and each other, and to care for &#10;Spurning God's fellowship, we all have sinned, forfeiting our created place and losing our spiritual lives &#10;I myself have personally defied God's law and rejected His love. Alienation from Him has produced dar &#10;which I have often blamed others. &#10;God has continued to love me, even in my active rebellion, and in Christ has done everything necessar &#10;Himself. &#10;As I accept responsibility for my sin and find forgiveness in the finished work of Christ, I experience re &#10;progressively restored to harmony with myself and others. &#10;Despite the lingering effects of sin, I am a restored son of the sovereign Lord, whose Spirit is at work ir &#10;glory and advancing His kingdom. ">
            <a:extLst>
              <a:ext uri="{FF2B5EF4-FFF2-40B4-BE49-F238E27FC236}">
                <a16:creationId xmlns:a16="http://schemas.microsoft.com/office/drawing/2014/main" id="{84DD6F25-06B9-1347-91BB-633AD351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0"/>
            <a:ext cx="11422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2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653A83-3256-4047-B7E7-B3AF5FC9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Fatto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7D6E36-8F59-CE4B-892E-875E6E3EA9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it-IT" altLang="en-US" dirty="0"/>
              <a:t>Dio esiste. Nel mistero, senza tempo, della Trinità, Lui è perfettamente armonioso, perfettamente integro. </a:t>
            </a:r>
          </a:p>
          <a:p>
            <a:pPr lvl="0">
              <a:buFont typeface="Wingdings" pitchFamily="2" charset="2"/>
              <a:buChar char="Ø"/>
            </a:pPr>
            <a:r>
              <a:rPr lang="it-IT" altLang="en-US" dirty="0"/>
              <a:t>Dio è il nostro Creatore. Ci ha creati per vivere in armonia eterna con Lui e gli altri, e di prendersi cura del resto della Sua creazione.</a:t>
            </a:r>
          </a:p>
          <a:p>
            <a:pPr lvl="0">
              <a:buFont typeface="Wingdings" pitchFamily="2" charset="2"/>
              <a:buChar char="Ø"/>
            </a:pPr>
            <a:r>
              <a:rPr lang="it-IT" altLang="en-US" dirty="0"/>
              <a:t>Respingendo la comunione con Dio, tutti abbiamo peccato, perdendo il nostro posto nel mondo, creato da Dio, e le nostre vite spirituali.</a:t>
            </a:r>
          </a:p>
          <a:p>
            <a:pPr lvl="0">
              <a:buFont typeface="Wingdings" pitchFamily="2" charset="2"/>
              <a:buChar char="Ø"/>
            </a:pPr>
            <a:r>
              <a:rPr lang="it-IT" altLang="en-US" dirty="0"/>
              <a:t>Io stesso </a:t>
            </a:r>
            <a:r>
              <a:rPr lang="it-IT" dirty="0"/>
              <a:t>ho sfidato personalmente la legge di Dio e ho respinto il Suo amore. </a:t>
            </a:r>
            <a:r>
              <a:rPr lang="it-IT" altLang="en-US" dirty="0"/>
              <a:t>La lontananza da Lui ha prodotto oscurità e caos nella mia vita, di cui ho spesso incolpato altri. </a:t>
            </a:r>
          </a:p>
          <a:p>
            <a:pPr lvl="0">
              <a:buFont typeface="Wingdings" pitchFamily="2" charset="2"/>
              <a:buChar char="Ø"/>
            </a:pPr>
            <a:r>
              <a:rPr lang="it-IT" altLang="en-US" dirty="0"/>
              <a:t>Dio ha continuato ad amarmi, anche nella mia ribellione, ed in Cristo ha fatto tutto il necessario per riportarmi a </a:t>
            </a:r>
            <a:r>
              <a:rPr lang="it-IT" altLang="en-US" dirty="0" err="1"/>
              <a:t>sè</a:t>
            </a:r>
            <a:r>
              <a:rPr lang="it-IT" altLang="en-US" dirty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it-IT" altLang="en-US" dirty="0"/>
              <a:t> Mentre accetto la responsabilità per il mio peccato e trovo perdono nel lavoro fatto da Cristo, sperimento la riconciliazione con Dio e sono progressivamente restaurato, in armonia con me stesso e gli altri.</a:t>
            </a:r>
          </a:p>
          <a:p>
            <a:pPr lvl="0">
              <a:buFont typeface="Wingdings" pitchFamily="2" charset="2"/>
              <a:buChar char="Ø"/>
            </a:pPr>
            <a:r>
              <a:rPr lang="it-IT" altLang="en-US" dirty="0"/>
              <a:t>Nonostante gli effetti persistenti del peccato, sono un figlio restaurato del sovrano Signore, il cui Spirito è all’opera nella mia debolezza, mostrando la Sua Gloria e facendo avanzare il Suo regno.</a:t>
            </a:r>
            <a:br>
              <a:rPr lang="it-IT" altLang="en-US" dirty="0"/>
            </a:b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81720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6A52-2282-AA40-9673-46DAE0E9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9CBC-D097-3B40-A16E-4BD31CCFE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ntroductions &#10;Let's take a moment to introduce ourselves. I'll begin and then call on each person in turn. Make sure to unr &#10;you speak. If you wish, you may give a one-sentence statement of your reason for attending this meeting. &#10;[After introductions have been made]. We in the Samson Society have been set upon a Path, a way of living &#10;freedom. Here is the description of that Path that is given in our Charter. &#10;Attendance &#10;John Boghos &#10;Ben Lau &#10;Jeff Jones &#10;Brian Wetherill ">
            <a:extLst>
              <a:ext uri="{FF2B5EF4-FFF2-40B4-BE49-F238E27FC236}">
                <a16:creationId xmlns:a16="http://schemas.microsoft.com/office/drawing/2014/main" id="{25D62B2E-8EC9-0A4B-B8DF-EAE3C33C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0"/>
            <a:ext cx="12033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5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1043-0A21-E441-A87E-5B1AAB73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Presentazioni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621904C-D338-2A4D-BEE5-87F8DF1CFE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025612"/>
            <a:ext cx="10227365" cy="5695863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altLang="en-US" dirty="0" err="1"/>
              <a:t>Prendiamoci</a:t>
            </a:r>
            <a:r>
              <a:rPr lang="en-US" altLang="en-US" dirty="0"/>
              <a:t> un </a:t>
            </a:r>
            <a:r>
              <a:rPr lang="en-US" altLang="en-US" dirty="0" err="1"/>
              <a:t>momento</a:t>
            </a:r>
            <a:r>
              <a:rPr lang="en-US" altLang="en-US" dirty="0"/>
              <a:t> per </a:t>
            </a:r>
            <a:r>
              <a:rPr lang="en-US" altLang="en-US" dirty="0" err="1"/>
              <a:t>presentarci</a:t>
            </a:r>
            <a:r>
              <a:rPr lang="en-US" altLang="en-US" dirty="0"/>
              <a:t>. </a:t>
            </a:r>
            <a:r>
              <a:rPr lang="en-US" altLang="en-US" dirty="0" err="1"/>
              <a:t>Inizierò</a:t>
            </a:r>
            <a:r>
              <a:rPr lang="en-US" altLang="en-US" dirty="0"/>
              <a:t> </a:t>
            </a:r>
            <a:r>
              <a:rPr lang="en-US" altLang="en-US" dirty="0" err="1"/>
              <a:t>io</a:t>
            </a:r>
            <a:r>
              <a:rPr lang="en-US" altLang="en-US" dirty="0"/>
              <a:t> e e poi </a:t>
            </a:r>
            <a:r>
              <a:rPr lang="en-US" altLang="en-US" dirty="0" err="1"/>
              <a:t>faremo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giro</a:t>
            </a:r>
            <a:r>
              <a:rPr lang="en-US" altLang="en-US" dirty="0"/>
              <a:t>. Chi </a:t>
            </a:r>
            <a:r>
              <a:rPr lang="en-US" altLang="en-US" dirty="0" err="1"/>
              <a:t>vuole</a:t>
            </a:r>
            <a:r>
              <a:rPr lang="en-US" altLang="en-US" dirty="0"/>
              <a:t>, </a:t>
            </a:r>
            <a:r>
              <a:rPr lang="en-US" altLang="en-US" dirty="0" err="1"/>
              <a:t>può</a:t>
            </a:r>
            <a:r>
              <a:rPr lang="en-US" altLang="en-US" dirty="0"/>
              <a:t> dire con poche parole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motivo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lo ha </a:t>
            </a:r>
            <a:r>
              <a:rPr lang="en-US" altLang="en-US" dirty="0" err="1"/>
              <a:t>spinto</a:t>
            </a:r>
            <a:r>
              <a:rPr lang="en-US" altLang="en-US" dirty="0"/>
              <a:t> a </a:t>
            </a:r>
            <a:r>
              <a:rPr lang="en-US" altLang="en-US" dirty="0" err="1"/>
              <a:t>partecipare</a:t>
            </a:r>
            <a:r>
              <a:rPr lang="en-US" altLang="en-US" dirty="0"/>
              <a:t> a </a:t>
            </a:r>
            <a:r>
              <a:rPr lang="en-US" altLang="en-US" dirty="0" err="1"/>
              <a:t>questa</a:t>
            </a:r>
            <a:r>
              <a:rPr lang="en-US" altLang="en-US" dirty="0"/>
              <a:t> </a:t>
            </a:r>
            <a:r>
              <a:rPr lang="en-US" altLang="en-US" dirty="0" err="1"/>
              <a:t>riunione</a:t>
            </a:r>
            <a:r>
              <a:rPr lang="en-US" altLang="en-US" dirty="0"/>
              <a:t>. </a:t>
            </a:r>
            <a:r>
              <a:rPr lang="en-US" altLang="en-US" dirty="0" err="1"/>
              <a:t>Assicurati</a:t>
            </a:r>
            <a:r>
              <a:rPr lang="en-US" altLang="en-US" dirty="0"/>
              <a:t> di </a:t>
            </a:r>
            <a:r>
              <a:rPr lang="en-US" altLang="en-US" dirty="0" err="1"/>
              <a:t>togliere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“</a:t>
            </a:r>
            <a:r>
              <a:rPr lang="en-US" altLang="en-US" dirty="0" err="1"/>
              <a:t>muto</a:t>
            </a:r>
            <a:r>
              <a:rPr lang="en-US" altLang="en-US" dirty="0"/>
              <a:t>” dal </a:t>
            </a:r>
            <a:r>
              <a:rPr lang="en-US" altLang="en-US" dirty="0" err="1"/>
              <a:t>tuo</a:t>
            </a:r>
            <a:r>
              <a:rPr lang="en-US" altLang="en-US" dirty="0"/>
              <a:t> </a:t>
            </a:r>
            <a:r>
              <a:rPr lang="en-US" altLang="en-US" dirty="0" err="1"/>
              <a:t>microfono</a:t>
            </a:r>
            <a:r>
              <a:rPr lang="en-US" altLang="en-US" dirty="0"/>
              <a:t> prima di </a:t>
            </a:r>
            <a:r>
              <a:rPr lang="en-US" altLang="en-US" dirty="0" err="1"/>
              <a:t>parlare</a:t>
            </a:r>
            <a:r>
              <a:rPr lang="en-US" alt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466203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7404</TotalTime>
  <Words>1669</Words>
  <Application>Microsoft Macintosh PowerPoint</Application>
  <PresentationFormat>Widescreen</PresentationFormat>
  <Paragraphs>266</Paragraphs>
  <Slides>24</Slides>
  <Notes>0</Notes>
  <HiddenSlides>10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Wingdings</vt:lpstr>
      <vt:lpstr>Office Theme</vt:lpstr>
      <vt:lpstr>Benvenuto</vt:lpstr>
      <vt:lpstr>Presentazione standard di PowerPoint</vt:lpstr>
      <vt:lpstr>Salmo 23</vt:lpstr>
      <vt:lpstr>Presentazione standard di PowerPoint</vt:lpstr>
      <vt:lpstr>Benvenuto</vt:lpstr>
      <vt:lpstr>Presentazione standard di PowerPoint</vt:lpstr>
      <vt:lpstr>Il Fatto</vt:lpstr>
      <vt:lpstr>Presentazione standard di PowerPoint</vt:lpstr>
      <vt:lpstr>Presentazioni</vt:lpstr>
      <vt:lpstr>Il  Cammino </vt:lpstr>
      <vt:lpstr>Presentazione standard di PowerPoint</vt:lpstr>
      <vt:lpstr>Il Cammino</vt:lpstr>
      <vt:lpstr>Presentazione standard di PowerPoint</vt:lpstr>
      <vt:lpstr>Soggetto</vt:lpstr>
      <vt:lpstr>La lista di soggetti consigliati:</vt:lpstr>
      <vt:lpstr>Presentazione standard di PowerPoint</vt:lpstr>
      <vt:lpstr>Annunci</vt:lpstr>
      <vt:lpstr>Annunci</vt:lpstr>
      <vt:lpstr>Presentazione standard di PowerPoint</vt:lpstr>
      <vt:lpstr>Invito di essere un Sila</vt:lpstr>
      <vt:lpstr>Presentazione standard di PowerPoint</vt:lpstr>
      <vt:lpstr>Il Patto</vt:lpstr>
      <vt:lpstr>Presentazione standard di PowerPoint</vt:lpstr>
      <vt:lpstr>Preghiera finale &amp; il Padre Nostro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Michael Moore</dc:creator>
  <cp:lastModifiedBy>Microsoft Office User</cp:lastModifiedBy>
  <cp:revision>86</cp:revision>
  <cp:lastPrinted>2019-11-22T21:58:40Z</cp:lastPrinted>
  <dcterms:created xsi:type="dcterms:W3CDTF">2018-08-16T18:11:19Z</dcterms:created>
  <dcterms:modified xsi:type="dcterms:W3CDTF">2020-03-28T18:10:01Z</dcterms:modified>
</cp:coreProperties>
</file>